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  <p:sldMasterId id="2147483710" r:id="rId5"/>
  </p:sldMasterIdLst>
  <p:notesMasterIdLst>
    <p:notesMasterId r:id="rId17"/>
  </p:notesMasterIdLst>
  <p:sldIdLst>
    <p:sldId id="273" r:id="rId6"/>
    <p:sldId id="402" r:id="rId7"/>
    <p:sldId id="260" r:id="rId8"/>
    <p:sldId id="393" r:id="rId9"/>
    <p:sldId id="340" r:id="rId10"/>
    <p:sldId id="357" r:id="rId11"/>
    <p:sldId id="398" r:id="rId12"/>
    <p:sldId id="401" r:id="rId13"/>
    <p:sldId id="397" r:id="rId14"/>
    <p:sldId id="396" r:id="rId15"/>
    <p:sldId id="399" r:id="rId1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8B9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A08080-3AD6-4ED5-BE55-30EDA70B1B1F}" v="105" dt="2026-01-19T17:42:27.2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ddels stil 2 – uthev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Mørk stil 1 – utheving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Åsmund Kobbevik" userId="39f25c9e-24ac-4ea2-af67-7dc69916384e" providerId="ADAL" clId="{AFBADE60-4737-4735-A937-1EC66873624E}"/>
    <pc:docChg chg="undo custSel addSld delSld modSld sldOrd modMainMaster">
      <pc:chgData name="Åsmund Kobbevik" userId="39f25c9e-24ac-4ea2-af67-7dc69916384e" providerId="ADAL" clId="{AFBADE60-4737-4735-A937-1EC66873624E}" dt="2026-01-19T17:46:37.538" v="837" actId="1076"/>
      <pc:docMkLst>
        <pc:docMk/>
      </pc:docMkLst>
      <pc:sldChg chg="modSp add mod ord">
        <pc:chgData name="Åsmund Kobbevik" userId="39f25c9e-24ac-4ea2-af67-7dc69916384e" providerId="ADAL" clId="{AFBADE60-4737-4735-A937-1EC66873624E}" dt="2026-01-19T17:43:49.060" v="810"/>
        <pc:sldMkLst>
          <pc:docMk/>
          <pc:sldMk cId="3040658306" sldId="260"/>
        </pc:sldMkLst>
        <pc:spChg chg="mod">
          <ac:chgData name="Åsmund Kobbevik" userId="39f25c9e-24ac-4ea2-af67-7dc69916384e" providerId="ADAL" clId="{AFBADE60-4737-4735-A937-1EC66873624E}" dt="2026-01-19T17:31:07.622" v="724" actId="1076"/>
          <ac:spMkLst>
            <pc:docMk/>
            <pc:sldMk cId="3040658306" sldId="260"/>
            <ac:spMk id="2" creationId="{1E0042AF-2EDE-277A-D9D2-AF11C3318E6B}"/>
          </ac:spMkLst>
        </pc:spChg>
        <pc:spChg chg="mod">
          <ac:chgData name="Åsmund Kobbevik" userId="39f25c9e-24ac-4ea2-af67-7dc69916384e" providerId="ADAL" clId="{AFBADE60-4737-4735-A937-1EC66873624E}" dt="2026-01-19T17:24:39.915" v="710" actId="12"/>
          <ac:spMkLst>
            <pc:docMk/>
            <pc:sldMk cId="3040658306" sldId="260"/>
            <ac:spMk id="3" creationId="{4B2B8C54-AD0E-2FBB-1D8D-C9346DC9BD06}"/>
          </ac:spMkLst>
        </pc:spChg>
        <pc:picChg chg="mod">
          <ac:chgData name="Åsmund Kobbevik" userId="39f25c9e-24ac-4ea2-af67-7dc69916384e" providerId="ADAL" clId="{AFBADE60-4737-4735-A937-1EC66873624E}" dt="2026-01-19T17:31:14.914" v="725" actId="1076"/>
          <ac:picMkLst>
            <pc:docMk/>
            <pc:sldMk cId="3040658306" sldId="260"/>
            <ac:picMk id="4" creationId="{9203298F-3A6A-6645-AAEC-8818ED6D8AEE}"/>
          </ac:picMkLst>
        </pc:picChg>
      </pc:sldChg>
      <pc:sldChg chg="addSp modSp mod">
        <pc:chgData name="Åsmund Kobbevik" userId="39f25c9e-24ac-4ea2-af67-7dc69916384e" providerId="ADAL" clId="{AFBADE60-4737-4735-A937-1EC66873624E}" dt="2026-01-19T17:37:24.841" v="764" actId="20577"/>
        <pc:sldMkLst>
          <pc:docMk/>
          <pc:sldMk cId="3808865138" sldId="273"/>
        </pc:sldMkLst>
        <pc:spChg chg="mod">
          <ac:chgData name="Åsmund Kobbevik" userId="39f25c9e-24ac-4ea2-af67-7dc69916384e" providerId="ADAL" clId="{AFBADE60-4737-4735-A937-1EC66873624E}" dt="2026-01-19T17:37:24.841" v="764" actId="20577"/>
          <ac:spMkLst>
            <pc:docMk/>
            <pc:sldMk cId="3808865138" sldId="273"/>
            <ac:spMk id="2" creationId="{99E0F08B-1A62-4805-B742-568C0817070E}"/>
          </ac:spMkLst>
        </pc:spChg>
        <pc:picChg chg="add mod">
          <ac:chgData name="Åsmund Kobbevik" userId="39f25c9e-24ac-4ea2-af67-7dc69916384e" providerId="ADAL" clId="{AFBADE60-4737-4735-A937-1EC66873624E}" dt="2026-01-19T17:36:56.358" v="755" actId="14100"/>
          <ac:picMkLst>
            <pc:docMk/>
            <pc:sldMk cId="3808865138" sldId="273"/>
            <ac:picMk id="3" creationId="{48E8E39B-7A49-4DE5-744A-36DB50FFFD17}"/>
          </ac:picMkLst>
        </pc:picChg>
      </pc:sldChg>
      <pc:sldChg chg="del">
        <pc:chgData name="Åsmund Kobbevik" userId="39f25c9e-24ac-4ea2-af67-7dc69916384e" providerId="ADAL" clId="{AFBADE60-4737-4735-A937-1EC66873624E}" dt="2026-01-19T15:03:04.808" v="0" actId="47"/>
        <pc:sldMkLst>
          <pc:docMk/>
          <pc:sldMk cId="1080343252" sldId="274"/>
        </pc:sldMkLst>
      </pc:sldChg>
      <pc:sldChg chg="del">
        <pc:chgData name="Åsmund Kobbevik" userId="39f25c9e-24ac-4ea2-af67-7dc69916384e" providerId="ADAL" clId="{AFBADE60-4737-4735-A937-1EC66873624E}" dt="2026-01-19T15:05:54.994" v="103" actId="47"/>
        <pc:sldMkLst>
          <pc:docMk/>
          <pc:sldMk cId="3715051695" sldId="296"/>
        </pc:sldMkLst>
      </pc:sldChg>
      <pc:sldChg chg="addSp delSp modSp del mod">
        <pc:chgData name="Åsmund Kobbevik" userId="39f25c9e-24ac-4ea2-af67-7dc69916384e" providerId="ADAL" clId="{AFBADE60-4737-4735-A937-1EC66873624E}" dt="2026-01-19T15:13:35.202" v="368" actId="47"/>
        <pc:sldMkLst>
          <pc:docMk/>
          <pc:sldMk cId="3521561301" sldId="321"/>
        </pc:sldMkLst>
        <pc:spChg chg="mod">
          <ac:chgData name="Åsmund Kobbevik" userId="39f25c9e-24ac-4ea2-af67-7dc69916384e" providerId="ADAL" clId="{AFBADE60-4737-4735-A937-1EC66873624E}" dt="2026-01-19T15:08:21.725" v="299" actId="27803"/>
          <ac:spMkLst>
            <pc:docMk/>
            <pc:sldMk cId="3521561301" sldId="321"/>
            <ac:spMk id="5" creationId="{D53F5179-0534-5486-9D9B-F79D2C74787D}"/>
          </ac:spMkLst>
        </pc:spChg>
        <pc:spChg chg="mod">
          <ac:chgData name="Åsmund Kobbevik" userId="39f25c9e-24ac-4ea2-af67-7dc69916384e" providerId="ADAL" clId="{AFBADE60-4737-4735-A937-1EC66873624E}" dt="2026-01-19T15:08:21.725" v="299" actId="27803"/>
          <ac:spMkLst>
            <pc:docMk/>
            <pc:sldMk cId="3521561301" sldId="321"/>
            <ac:spMk id="6" creationId="{7158C4C0-C890-132E-C018-1EC90F4F7F64}"/>
          </ac:spMkLst>
        </pc:spChg>
        <pc:spChg chg="mod">
          <ac:chgData name="Åsmund Kobbevik" userId="39f25c9e-24ac-4ea2-af67-7dc69916384e" providerId="ADAL" clId="{AFBADE60-4737-4735-A937-1EC66873624E}" dt="2026-01-19T15:08:21.725" v="299" actId="27803"/>
          <ac:spMkLst>
            <pc:docMk/>
            <pc:sldMk cId="3521561301" sldId="321"/>
            <ac:spMk id="7" creationId="{6324F1D6-E148-CAE4-A3DC-382B44F07A5D}"/>
          </ac:spMkLst>
        </pc:spChg>
        <pc:spChg chg="mod">
          <ac:chgData name="Åsmund Kobbevik" userId="39f25c9e-24ac-4ea2-af67-7dc69916384e" providerId="ADAL" clId="{AFBADE60-4737-4735-A937-1EC66873624E}" dt="2026-01-19T15:08:21.725" v="299" actId="27803"/>
          <ac:spMkLst>
            <pc:docMk/>
            <pc:sldMk cId="3521561301" sldId="321"/>
            <ac:spMk id="8" creationId="{C57B1144-CC57-F1D2-28A0-711150943CD9}"/>
          </ac:spMkLst>
        </pc:spChg>
        <pc:spChg chg="add del mod">
          <ac:chgData name="Åsmund Kobbevik" userId="39f25c9e-24ac-4ea2-af67-7dc69916384e" providerId="ADAL" clId="{AFBADE60-4737-4735-A937-1EC66873624E}" dt="2026-01-19T15:09:55.175" v="313" actId="478"/>
          <ac:spMkLst>
            <pc:docMk/>
            <pc:sldMk cId="3521561301" sldId="321"/>
            <ac:spMk id="12" creationId="{854ED1AC-A761-3BD0-BA1F-342634915D4A}"/>
          </ac:spMkLst>
        </pc:spChg>
        <pc:spChg chg="mod">
          <ac:chgData name="Åsmund Kobbevik" userId="39f25c9e-24ac-4ea2-af67-7dc69916384e" providerId="ADAL" clId="{AFBADE60-4737-4735-A937-1EC66873624E}" dt="2026-01-19T15:12:37.218" v="358" actId="20577"/>
          <ac:spMkLst>
            <pc:docMk/>
            <pc:sldMk cId="3521561301" sldId="321"/>
            <ac:spMk id="13" creationId="{C0287FEC-3826-4868-8D93-52429C6156F5}"/>
          </ac:spMkLst>
        </pc:spChg>
        <pc:spChg chg="mod">
          <ac:chgData name="Åsmund Kobbevik" userId="39f25c9e-24ac-4ea2-af67-7dc69916384e" providerId="ADAL" clId="{AFBADE60-4737-4735-A937-1EC66873624E}" dt="2026-01-19T15:10:33.226" v="318" actId="208"/>
          <ac:spMkLst>
            <pc:docMk/>
            <pc:sldMk cId="3521561301" sldId="321"/>
            <ac:spMk id="15" creationId="{571D6E92-C27F-ED9D-65B1-04BCC86722C7}"/>
          </ac:spMkLst>
        </pc:spChg>
        <pc:spChg chg="mod">
          <ac:chgData name="Åsmund Kobbevik" userId="39f25c9e-24ac-4ea2-af67-7dc69916384e" providerId="ADAL" clId="{AFBADE60-4737-4735-A937-1EC66873624E}" dt="2026-01-19T15:10:33.226" v="318" actId="208"/>
          <ac:spMkLst>
            <pc:docMk/>
            <pc:sldMk cId="3521561301" sldId="321"/>
            <ac:spMk id="17" creationId="{445682D9-A155-82AC-2031-62B59B2240D6}"/>
          </ac:spMkLst>
        </pc:spChg>
        <pc:spChg chg="add mod">
          <ac:chgData name="Åsmund Kobbevik" userId="39f25c9e-24ac-4ea2-af67-7dc69916384e" providerId="ADAL" clId="{AFBADE60-4737-4735-A937-1EC66873624E}" dt="2026-01-19T15:12:48.374" v="360" actId="1076"/>
          <ac:spMkLst>
            <pc:docMk/>
            <pc:sldMk cId="3521561301" sldId="321"/>
            <ac:spMk id="18" creationId="{C8589E19-CF1D-B879-39F1-A89DBFA0094A}"/>
          </ac:spMkLst>
        </pc:spChg>
        <pc:grpChg chg="mod">
          <ac:chgData name="Åsmund Kobbevik" userId="39f25c9e-24ac-4ea2-af67-7dc69916384e" providerId="ADAL" clId="{AFBADE60-4737-4735-A937-1EC66873624E}" dt="2026-01-19T15:08:21.725" v="299" actId="27803"/>
          <ac:grpSpMkLst>
            <pc:docMk/>
            <pc:sldMk cId="3521561301" sldId="321"/>
            <ac:grpSpMk id="4" creationId="{2D6CB034-0F32-8B73-B927-62B09BC484C2}"/>
          </ac:grpSpMkLst>
        </pc:grpChg>
        <pc:grpChg chg="mod">
          <ac:chgData name="Åsmund Kobbevik" userId="39f25c9e-24ac-4ea2-af67-7dc69916384e" providerId="ADAL" clId="{AFBADE60-4737-4735-A937-1EC66873624E}" dt="2026-01-19T15:12:54.727" v="361" actId="1076"/>
          <ac:grpSpMkLst>
            <pc:docMk/>
            <pc:sldMk cId="3521561301" sldId="321"/>
            <ac:grpSpMk id="14" creationId="{003EF070-AC9D-DA1B-E780-9583F8BE6F9E}"/>
          </ac:grpSpMkLst>
        </pc:grpChg>
        <pc:picChg chg="add del mod">
          <ac:chgData name="Åsmund Kobbevik" userId="39f25c9e-24ac-4ea2-af67-7dc69916384e" providerId="ADAL" clId="{AFBADE60-4737-4735-A937-1EC66873624E}" dt="2026-01-19T15:08:59.151" v="304" actId="478"/>
          <ac:picMkLst>
            <pc:docMk/>
            <pc:sldMk cId="3521561301" sldId="321"/>
            <ac:picMk id="3" creationId="{3B316D2F-4391-179F-2048-D7BCDFA6D9E2}"/>
          </ac:picMkLst>
        </pc:picChg>
        <pc:picChg chg="add del mod">
          <ac:chgData name="Åsmund Kobbevik" userId="39f25c9e-24ac-4ea2-af67-7dc69916384e" providerId="ADAL" clId="{AFBADE60-4737-4735-A937-1EC66873624E}" dt="2026-01-19T15:10:07.289" v="315" actId="27803"/>
          <ac:picMkLst>
            <pc:docMk/>
            <pc:sldMk cId="3521561301" sldId="321"/>
            <ac:picMk id="10" creationId="{A72724D5-3D81-D8DD-F276-CDC64CD07FB0}"/>
          </ac:picMkLst>
        </pc:picChg>
        <pc:picChg chg="add del">
          <ac:chgData name="Åsmund Kobbevik" userId="39f25c9e-24ac-4ea2-af67-7dc69916384e" providerId="ADAL" clId="{AFBADE60-4737-4735-A937-1EC66873624E}" dt="2026-01-19T15:09:55.175" v="313" actId="478"/>
          <ac:picMkLst>
            <pc:docMk/>
            <pc:sldMk cId="3521561301" sldId="321"/>
            <ac:picMk id="16" creationId="{361E9ADB-7377-4CF1-9AE4-AEFBDEBEEEEC}"/>
          </ac:picMkLst>
        </pc:picChg>
      </pc:sldChg>
      <pc:sldChg chg="modSp add mod ord">
        <pc:chgData name="Åsmund Kobbevik" userId="39f25c9e-24ac-4ea2-af67-7dc69916384e" providerId="ADAL" clId="{AFBADE60-4737-4735-A937-1EC66873624E}" dt="2026-01-19T17:21:20.224" v="700" actId="207"/>
        <pc:sldMkLst>
          <pc:docMk/>
          <pc:sldMk cId="1348862525" sldId="340"/>
        </pc:sldMkLst>
        <pc:spChg chg="mod">
          <ac:chgData name="Åsmund Kobbevik" userId="39f25c9e-24ac-4ea2-af67-7dc69916384e" providerId="ADAL" clId="{AFBADE60-4737-4735-A937-1EC66873624E}" dt="2026-01-19T17:21:20.224" v="700" actId="207"/>
          <ac:spMkLst>
            <pc:docMk/>
            <pc:sldMk cId="1348862525" sldId="340"/>
            <ac:spMk id="2" creationId="{770533AE-6764-301A-34F2-A3E72AEB2F02}"/>
          </ac:spMkLst>
        </pc:spChg>
      </pc:sldChg>
      <pc:sldChg chg="addSp modSp mod ord">
        <pc:chgData name="Åsmund Kobbevik" userId="39f25c9e-24ac-4ea2-af67-7dc69916384e" providerId="ADAL" clId="{AFBADE60-4737-4735-A937-1EC66873624E}" dt="2026-01-19T17:34:57.705" v="739" actId="1076"/>
        <pc:sldMkLst>
          <pc:docMk/>
          <pc:sldMk cId="2244410312" sldId="357"/>
        </pc:sldMkLst>
        <pc:spChg chg="mod">
          <ac:chgData name="Åsmund Kobbevik" userId="39f25c9e-24ac-4ea2-af67-7dc69916384e" providerId="ADAL" clId="{AFBADE60-4737-4735-A937-1EC66873624E}" dt="2026-01-19T16:57:03.123" v="465" actId="207"/>
          <ac:spMkLst>
            <pc:docMk/>
            <pc:sldMk cId="2244410312" sldId="357"/>
            <ac:spMk id="2" creationId="{EEFC40E0-12DD-B859-7EFF-F79D52EEC70C}"/>
          </ac:spMkLst>
        </pc:spChg>
        <pc:picChg chg="add mod">
          <ac:chgData name="Åsmund Kobbevik" userId="39f25c9e-24ac-4ea2-af67-7dc69916384e" providerId="ADAL" clId="{AFBADE60-4737-4735-A937-1EC66873624E}" dt="2026-01-19T17:18:49.240" v="695"/>
          <ac:picMkLst>
            <pc:docMk/>
            <pc:sldMk cId="2244410312" sldId="357"/>
            <ac:picMk id="15" creationId="{9570B404-E8A7-21E5-A0C4-4CE2AA0C14FF}"/>
          </ac:picMkLst>
        </pc:picChg>
        <pc:picChg chg="add mod">
          <ac:chgData name="Åsmund Kobbevik" userId="39f25c9e-24ac-4ea2-af67-7dc69916384e" providerId="ADAL" clId="{AFBADE60-4737-4735-A937-1EC66873624E}" dt="2026-01-19T17:34:57.705" v="739" actId="1076"/>
          <ac:picMkLst>
            <pc:docMk/>
            <pc:sldMk cId="2244410312" sldId="357"/>
            <ac:picMk id="16" creationId="{0C363E96-D0A6-6DE9-E45F-F529EC8980E4}"/>
          </ac:picMkLst>
        </pc:picChg>
      </pc:sldChg>
      <pc:sldChg chg="addSp modSp mod">
        <pc:chgData name="Åsmund Kobbevik" userId="39f25c9e-24ac-4ea2-af67-7dc69916384e" providerId="ADAL" clId="{AFBADE60-4737-4735-A937-1EC66873624E}" dt="2026-01-19T17:34:48.534" v="738" actId="1076"/>
        <pc:sldMkLst>
          <pc:docMk/>
          <pc:sldMk cId="560520522" sldId="393"/>
        </pc:sldMkLst>
        <pc:spChg chg="mod">
          <ac:chgData name="Åsmund Kobbevik" userId="39f25c9e-24ac-4ea2-af67-7dc69916384e" providerId="ADAL" clId="{AFBADE60-4737-4735-A937-1EC66873624E}" dt="2026-01-19T17:30:34.881" v="722" actId="255"/>
          <ac:spMkLst>
            <pc:docMk/>
            <pc:sldMk cId="560520522" sldId="393"/>
            <ac:spMk id="3" creationId="{312004AF-0FA3-411D-4EB4-9910727C6676}"/>
          </ac:spMkLst>
        </pc:spChg>
        <pc:picChg chg="add mod">
          <ac:chgData name="Åsmund Kobbevik" userId="39f25c9e-24ac-4ea2-af67-7dc69916384e" providerId="ADAL" clId="{AFBADE60-4737-4735-A937-1EC66873624E}" dt="2026-01-19T17:34:48.534" v="738" actId="1076"/>
          <ac:picMkLst>
            <pc:docMk/>
            <pc:sldMk cId="560520522" sldId="393"/>
            <ac:picMk id="2" creationId="{4BC31B4E-74FC-8665-63C1-8768AE310E49}"/>
          </ac:picMkLst>
        </pc:picChg>
      </pc:sldChg>
      <pc:sldChg chg="del">
        <pc:chgData name="Åsmund Kobbevik" userId="39f25c9e-24ac-4ea2-af67-7dc69916384e" providerId="ADAL" clId="{AFBADE60-4737-4735-A937-1EC66873624E}" dt="2026-01-19T15:05:40.441" v="102" actId="47"/>
        <pc:sldMkLst>
          <pc:docMk/>
          <pc:sldMk cId="3239391462" sldId="395"/>
        </pc:sldMkLst>
      </pc:sldChg>
      <pc:sldChg chg="addSp delSp modSp mod ord">
        <pc:chgData name="Åsmund Kobbevik" userId="39f25c9e-24ac-4ea2-af67-7dc69916384e" providerId="ADAL" clId="{AFBADE60-4737-4735-A937-1EC66873624E}" dt="2026-01-19T17:44:49.497" v="817"/>
        <pc:sldMkLst>
          <pc:docMk/>
          <pc:sldMk cId="3270008062" sldId="396"/>
        </pc:sldMkLst>
        <pc:spChg chg="mod">
          <ac:chgData name="Åsmund Kobbevik" userId="39f25c9e-24ac-4ea2-af67-7dc69916384e" providerId="ADAL" clId="{AFBADE60-4737-4735-A937-1EC66873624E}" dt="2026-01-19T16:57:09.225" v="466" actId="207"/>
          <ac:spMkLst>
            <pc:docMk/>
            <pc:sldMk cId="3270008062" sldId="396"/>
            <ac:spMk id="2" creationId="{8EC92518-1367-3C48-B51A-BA4CC758B91A}"/>
          </ac:spMkLst>
        </pc:spChg>
        <pc:spChg chg="mod">
          <ac:chgData name="Åsmund Kobbevik" userId="39f25c9e-24ac-4ea2-af67-7dc69916384e" providerId="ADAL" clId="{AFBADE60-4737-4735-A937-1EC66873624E}" dt="2026-01-19T17:40:35.595" v="767" actId="255"/>
          <ac:spMkLst>
            <pc:docMk/>
            <pc:sldMk cId="3270008062" sldId="396"/>
            <ac:spMk id="3" creationId="{AC7D415C-5AEF-5B2F-7832-B9841D29BAED}"/>
          </ac:spMkLst>
        </pc:spChg>
        <pc:picChg chg="add del mod">
          <ac:chgData name="Åsmund Kobbevik" userId="39f25c9e-24ac-4ea2-af67-7dc69916384e" providerId="ADAL" clId="{AFBADE60-4737-4735-A937-1EC66873624E}" dt="2026-01-19T17:36:18.396" v="753" actId="478"/>
          <ac:picMkLst>
            <pc:docMk/>
            <pc:sldMk cId="3270008062" sldId="396"/>
            <ac:picMk id="4" creationId="{9B57F57D-0F93-6ACF-6259-358103199E79}"/>
          </ac:picMkLst>
        </pc:picChg>
        <pc:picChg chg="add mod">
          <ac:chgData name="Åsmund Kobbevik" userId="39f25c9e-24ac-4ea2-af67-7dc69916384e" providerId="ADAL" clId="{AFBADE60-4737-4735-A937-1EC66873624E}" dt="2026-01-19T17:34:42.836" v="737" actId="1076"/>
          <ac:picMkLst>
            <pc:docMk/>
            <pc:sldMk cId="3270008062" sldId="396"/>
            <ac:picMk id="7" creationId="{EBC09777-A4E0-7939-57AF-BC4568273976}"/>
          </ac:picMkLst>
        </pc:picChg>
        <pc:picChg chg="add del mod">
          <ac:chgData name="Åsmund Kobbevik" userId="39f25c9e-24ac-4ea2-af67-7dc69916384e" providerId="ADAL" clId="{AFBADE60-4737-4735-A937-1EC66873624E}" dt="2026-01-19T17:43:58.050" v="811" actId="478"/>
          <ac:picMkLst>
            <pc:docMk/>
            <pc:sldMk cId="3270008062" sldId="396"/>
            <ac:picMk id="9" creationId="{0219F459-044B-F97F-5DEB-9665C2E40DD7}"/>
          </ac:picMkLst>
        </pc:picChg>
      </pc:sldChg>
      <pc:sldChg chg="addSp modSp mod">
        <pc:chgData name="Åsmund Kobbevik" userId="39f25c9e-24ac-4ea2-af67-7dc69916384e" providerId="ADAL" clId="{AFBADE60-4737-4735-A937-1EC66873624E}" dt="2026-01-19T17:35:31.627" v="750" actId="20577"/>
        <pc:sldMkLst>
          <pc:docMk/>
          <pc:sldMk cId="1047227597" sldId="397"/>
        </pc:sldMkLst>
        <pc:spChg chg="mod">
          <ac:chgData name="Åsmund Kobbevik" userId="39f25c9e-24ac-4ea2-af67-7dc69916384e" providerId="ADAL" clId="{AFBADE60-4737-4735-A937-1EC66873624E}" dt="2026-01-19T17:35:31.627" v="750" actId="20577"/>
          <ac:spMkLst>
            <pc:docMk/>
            <pc:sldMk cId="1047227597" sldId="397"/>
            <ac:spMk id="3" creationId="{72FD75F2-E79C-153E-FE1D-9497CEB588E1}"/>
          </ac:spMkLst>
        </pc:spChg>
        <pc:spChg chg="add mod">
          <ac:chgData name="Åsmund Kobbevik" userId="39f25c9e-24ac-4ea2-af67-7dc69916384e" providerId="ADAL" clId="{AFBADE60-4737-4735-A937-1EC66873624E}" dt="2026-01-19T17:17:44.271" v="691" actId="14100"/>
          <ac:spMkLst>
            <pc:docMk/>
            <pc:sldMk cId="1047227597" sldId="397"/>
            <ac:spMk id="6" creationId="{1120C34F-25F8-1551-A633-BEAB9D18EAAA}"/>
          </ac:spMkLst>
        </pc:spChg>
        <pc:picChg chg="add mod">
          <ac:chgData name="Åsmund Kobbevik" userId="39f25c9e-24ac-4ea2-af67-7dc69916384e" providerId="ADAL" clId="{AFBADE60-4737-4735-A937-1EC66873624E}" dt="2026-01-19T17:35:25.843" v="742"/>
          <ac:picMkLst>
            <pc:docMk/>
            <pc:sldMk cId="1047227597" sldId="397"/>
            <ac:picMk id="7" creationId="{6BE72FE1-4A44-8446-20C1-623B2117C0C5}"/>
          </ac:picMkLst>
        </pc:picChg>
      </pc:sldChg>
      <pc:sldChg chg="addSp modSp add mod">
        <pc:chgData name="Åsmund Kobbevik" userId="39f25c9e-24ac-4ea2-af67-7dc69916384e" providerId="ADAL" clId="{AFBADE60-4737-4735-A937-1EC66873624E}" dt="2026-01-19T17:35:08.955" v="740"/>
        <pc:sldMkLst>
          <pc:docMk/>
          <pc:sldMk cId="1309696633" sldId="398"/>
        </pc:sldMkLst>
        <pc:spChg chg="mod">
          <ac:chgData name="Åsmund Kobbevik" userId="39f25c9e-24ac-4ea2-af67-7dc69916384e" providerId="ADAL" clId="{AFBADE60-4737-4735-A937-1EC66873624E}" dt="2026-01-19T17:31:37.311" v="726" actId="255"/>
          <ac:spMkLst>
            <pc:docMk/>
            <pc:sldMk cId="1309696633" sldId="398"/>
            <ac:spMk id="3" creationId="{A22B1C9F-8BC0-6C03-3EDB-DDBDF77A2698}"/>
          </ac:spMkLst>
        </pc:spChg>
        <pc:picChg chg="add mod">
          <ac:chgData name="Åsmund Kobbevik" userId="39f25c9e-24ac-4ea2-af67-7dc69916384e" providerId="ADAL" clId="{AFBADE60-4737-4735-A937-1EC66873624E}" dt="2026-01-19T17:35:08.955" v="740"/>
          <ac:picMkLst>
            <pc:docMk/>
            <pc:sldMk cId="1309696633" sldId="398"/>
            <ac:picMk id="2" creationId="{D6BB13DC-214D-74B4-134D-119E00F9FCB1}"/>
          </ac:picMkLst>
        </pc:picChg>
      </pc:sldChg>
      <pc:sldChg chg="addSp delSp modSp add mod">
        <pc:chgData name="Åsmund Kobbevik" userId="39f25c9e-24ac-4ea2-af67-7dc69916384e" providerId="ADAL" clId="{AFBADE60-4737-4735-A937-1EC66873624E}" dt="2026-01-19T17:35:38.997" v="751"/>
        <pc:sldMkLst>
          <pc:docMk/>
          <pc:sldMk cId="2359672237" sldId="399"/>
        </pc:sldMkLst>
        <pc:spChg chg="del">
          <ac:chgData name="Åsmund Kobbevik" userId="39f25c9e-24ac-4ea2-af67-7dc69916384e" providerId="ADAL" clId="{AFBADE60-4737-4735-A937-1EC66873624E}" dt="2026-01-19T15:13:11.044" v="364" actId="478"/>
          <ac:spMkLst>
            <pc:docMk/>
            <pc:sldMk cId="2359672237" sldId="399"/>
            <ac:spMk id="2" creationId="{3D1675F0-8B62-1ED5-DAD9-50A97BE4B17F}"/>
          </ac:spMkLst>
        </pc:spChg>
        <pc:spChg chg="del">
          <ac:chgData name="Åsmund Kobbevik" userId="39f25c9e-24ac-4ea2-af67-7dc69916384e" providerId="ADAL" clId="{AFBADE60-4737-4735-A937-1EC66873624E}" dt="2026-01-19T15:13:08.106" v="363" actId="478"/>
          <ac:spMkLst>
            <pc:docMk/>
            <pc:sldMk cId="2359672237" sldId="399"/>
            <ac:spMk id="3" creationId="{6ADB835D-68EA-0E87-C168-8489AE95C80E}"/>
          </ac:spMkLst>
        </pc:spChg>
        <pc:spChg chg="del">
          <ac:chgData name="Åsmund Kobbevik" userId="39f25c9e-24ac-4ea2-af67-7dc69916384e" providerId="ADAL" clId="{AFBADE60-4737-4735-A937-1EC66873624E}" dt="2026-01-19T15:14:08.584" v="376" actId="478"/>
          <ac:spMkLst>
            <pc:docMk/>
            <pc:sldMk cId="2359672237" sldId="399"/>
            <ac:spMk id="5" creationId="{6B1E741D-5276-FBDC-C653-38CBC555276D}"/>
          </ac:spMkLst>
        </pc:spChg>
        <pc:spChg chg="add del mod">
          <ac:chgData name="Åsmund Kobbevik" userId="39f25c9e-24ac-4ea2-af67-7dc69916384e" providerId="ADAL" clId="{AFBADE60-4737-4735-A937-1EC66873624E}" dt="2026-01-19T15:13:15.107" v="365" actId="478"/>
          <ac:spMkLst>
            <pc:docMk/>
            <pc:sldMk cId="2359672237" sldId="399"/>
            <ac:spMk id="7" creationId="{FD76A309-87CF-72C6-A0E7-8ACF8C058C5D}"/>
          </ac:spMkLst>
        </pc:spChg>
        <pc:spChg chg="add del mod">
          <ac:chgData name="Åsmund Kobbevik" userId="39f25c9e-24ac-4ea2-af67-7dc69916384e" providerId="ADAL" clId="{AFBADE60-4737-4735-A937-1EC66873624E}" dt="2026-01-19T15:13:17.916" v="366" actId="478"/>
          <ac:spMkLst>
            <pc:docMk/>
            <pc:sldMk cId="2359672237" sldId="399"/>
            <ac:spMk id="9" creationId="{261D2001-A007-2F89-B79B-7DAAF1261668}"/>
          </ac:spMkLst>
        </pc:spChg>
        <pc:spChg chg="add mod">
          <ac:chgData name="Åsmund Kobbevik" userId="39f25c9e-24ac-4ea2-af67-7dc69916384e" providerId="ADAL" clId="{AFBADE60-4737-4735-A937-1EC66873624E}" dt="2026-01-19T15:14:11.801" v="377" actId="14100"/>
          <ac:spMkLst>
            <pc:docMk/>
            <pc:sldMk cId="2359672237" sldId="399"/>
            <ac:spMk id="10" creationId="{F2BFBFD9-89BF-D295-DDF0-BBE246F26D9A}"/>
          </ac:spMkLst>
        </pc:spChg>
        <pc:spChg chg="mod">
          <ac:chgData name="Åsmund Kobbevik" userId="39f25c9e-24ac-4ea2-af67-7dc69916384e" providerId="ADAL" clId="{AFBADE60-4737-4735-A937-1EC66873624E}" dt="2026-01-19T15:13:31.546" v="367"/>
          <ac:spMkLst>
            <pc:docMk/>
            <pc:sldMk cId="2359672237" sldId="399"/>
            <ac:spMk id="12" creationId="{62845C6C-C622-626E-D421-DC613936575B}"/>
          </ac:spMkLst>
        </pc:spChg>
        <pc:spChg chg="mod">
          <ac:chgData name="Åsmund Kobbevik" userId="39f25c9e-24ac-4ea2-af67-7dc69916384e" providerId="ADAL" clId="{AFBADE60-4737-4735-A937-1EC66873624E}" dt="2026-01-19T15:13:31.546" v="367"/>
          <ac:spMkLst>
            <pc:docMk/>
            <pc:sldMk cId="2359672237" sldId="399"/>
            <ac:spMk id="13" creationId="{52A0F9B0-B0B8-9DB9-4009-91E5ACE8604F}"/>
          </ac:spMkLst>
        </pc:spChg>
        <pc:spChg chg="add mod">
          <ac:chgData name="Åsmund Kobbevik" userId="39f25c9e-24ac-4ea2-af67-7dc69916384e" providerId="ADAL" clId="{AFBADE60-4737-4735-A937-1EC66873624E}" dt="2026-01-19T15:14:04.402" v="375" actId="1076"/>
          <ac:spMkLst>
            <pc:docMk/>
            <pc:sldMk cId="2359672237" sldId="399"/>
            <ac:spMk id="14" creationId="{44AC6068-7B8B-0B4A-36C8-BB2A9CF3FBDD}"/>
          </ac:spMkLst>
        </pc:spChg>
        <pc:grpChg chg="add mod">
          <ac:chgData name="Åsmund Kobbevik" userId="39f25c9e-24ac-4ea2-af67-7dc69916384e" providerId="ADAL" clId="{AFBADE60-4737-4735-A937-1EC66873624E}" dt="2026-01-19T15:15:35.449" v="421" actId="1076"/>
          <ac:grpSpMkLst>
            <pc:docMk/>
            <pc:sldMk cId="2359672237" sldId="399"/>
            <ac:grpSpMk id="11" creationId="{0EE7AACC-B157-F245-9CB4-D8AFBF25FF35}"/>
          </ac:grpSpMkLst>
        </pc:grpChg>
        <pc:picChg chg="add mod">
          <ac:chgData name="Åsmund Kobbevik" userId="39f25c9e-24ac-4ea2-af67-7dc69916384e" providerId="ADAL" clId="{AFBADE60-4737-4735-A937-1EC66873624E}" dt="2026-01-19T17:35:38.997" v="751"/>
          <ac:picMkLst>
            <pc:docMk/>
            <pc:sldMk cId="2359672237" sldId="399"/>
            <ac:picMk id="2" creationId="{9FDC1253-48E6-CAEC-FF71-5671F8FCE58D}"/>
          </ac:picMkLst>
        </pc:picChg>
      </pc:sldChg>
      <pc:sldChg chg="add del">
        <pc:chgData name="Åsmund Kobbevik" userId="39f25c9e-24ac-4ea2-af67-7dc69916384e" providerId="ADAL" clId="{AFBADE60-4737-4735-A937-1EC66873624E}" dt="2026-01-19T17:02:33.028" v="578" actId="47"/>
        <pc:sldMkLst>
          <pc:docMk/>
          <pc:sldMk cId="2591940735" sldId="400"/>
        </pc:sldMkLst>
      </pc:sldChg>
      <pc:sldChg chg="addSp delSp modSp add mod ord modAnim">
        <pc:chgData name="Åsmund Kobbevik" userId="39f25c9e-24ac-4ea2-af67-7dc69916384e" providerId="ADAL" clId="{AFBADE60-4737-4735-A937-1EC66873624E}" dt="2026-01-19T17:35:17.241" v="741"/>
        <pc:sldMkLst>
          <pc:docMk/>
          <pc:sldMk cId="920996135" sldId="401"/>
        </pc:sldMkLst>
        <pc:spChg chg="mod">
          <ac:chgData name="Åsmund Kobbevik" userId="39f25c9e-24ac-4ea2-af67-7dc69916384e" providerId="ADAL" clId="{AFBADE60-4737-4735-A937-1EC66873624E}" dt="2026-01-19T17:13:41.052" v="679" actId="1076"/>
          <ac:spMkLst>
            <pc:docMk/>
            <pc:sldMk cId="920996135" sldId="401"/>
            <ac:spMk id="3" creationId="{C28EEA64-6153-1899-DC12-6B654FA993DA}"/>
          </ac:spMkLst>
        </pc:spChg>
        <pc:spChg chg="add mod">
          <ac:chgData name="Åsmund Kobbevik" userId="39f25c9e-24ac-4ea2-af67-7dc69916384e" providerId="ADAL" clId="{AFBADE60-4737-4735-A937-1EC66873624E}" dt="2026-01-19T17:29:14.034" v="716" actId="14100"/>
          <ac:spMkLst>
            <pc:docMk/>
            <pc:sldMk cId="920996135" sldId="401"/>
            <ac:spMk id="8" creationId="{79837CEC-94FE-3C46-79B4-BC36CABBE497}"/>
          </ac:spMkLst>
        </pc:spChg>
        <pc:graphicFrameChg chg="add mod">
          <ac:chgData name="Åsmund Kobbevik" userId="39f25c9e-24ac-4ea2-af67-7dc69916384e" providerId="ADAL" clId="{AFBADE60-4737-4735-A937-1EC66873624E}" dt="2026-01-19T17:01:51.987" v="571"/>
          <ac:graphicFrameMkLst>
            <pc:docMk/>
            <pc:sldMk cId="920996135" sldId="401"/>
            <ac:graphicFrameMk id="2" creationId="{E69EB190-BD64-7128-FFB3-09BD24E6D154}"/>
          </ac:graphicFrameMkLst>
        </pc:graphicFrameChg>
        <pc:graphicFrameChg chg="add del mod">
          <ac:chgData name="Åsmund Kobbevik" userId="39f25c9e-24ac-4ea2-af67-7dc69916384e" providerId="ADAL" clId="{AFBADE60-4737-4735-A937-1EC66873624E}" dt="2026-01-19T17:02:03.411" v="573" actId="478"/>
          <ac:graphicFrameMkLst>
            <pc:docMk/>
            <pc:sldMk cId="920996135" sldId="401"/>
            <ac:graphicFrameMk id="6" creationId="{0BB0B4B1-D1F1-E4B8-4BEF-E66A75C8A8B4}"/>
          </ac:graphicFrameMkLst>
        </pc:graphicFrameChg>
        <pc:picChg chg="add mod">
          <ac:chgData name="Åsmund Kobbevik" userId="39f25c9e-24ac-4ea2-af67-7dc69916384e" providerId="ADAL" clId="{AFBADE60-4737-4735-A937-1EC66873624E}" dt="2026-01-19T17:35:17.241" v="741"/>
          <ac:picMkLst>
            <pc:docMk/>
            <pc:sldMk cId="920996135" sldId="401"/>
            <ac:picMk id="9" creationId="{A2F991BF-1C8C-B991-546B-5739CD0420E4}"/>
          </ac:picMkLst>
        </pc:picChg>
      </pc:sldChg>
      <pc:sldChg chg="addSp delSp modSp add mod ord">
        <pc:chgData name="Åsmund Kobbevik" userId="39f25c9e-24ac-4ea2-af67-7dc69916384e" providerId="ADAL" clId="{AFBADE60-4737-4735-A937-1EC66873624E}" dt="2026-01-19T17:46:37.538" v="837" actId="1076"/>
        <pc:sldMkLst>
          <pc:docMk/>
          <pc:sldMk cId="1365742721" sldId="402"/>
        </pc:sldMkLst>
        <pc:spChg chg="mod">
          <ac:chgData name="Åsmund Kobbevik" userId="39f25c9e-24ac-4ea2-af67-7dc69916384e" providerId="ADAL" clId="{AFBADE60-4737-4735-A937-1EC66873624E}" dt="2026-01-19T17:45:57.856" v="833" actId="20577"/>
          <ac:spMkLst>
            <pc:docMk/>
            <pc:sldMk cId="1365742721" sldId="402"/>
            <ac:spMk id="2" creationId="{8A62EBF5-2A53-F82D-4152-ACE2BB2C22C0}"/>
          </ac:spMkLst>
        </pc:spChg>
        <pc:spChg chg="del">
          <ac:chgData name="Åsmund Kobbevik" userId="39f25c9e-24ac-4ea2-af67-7dc69916384e" providerId="ADAL" clId="{AFBADE60-4737-4735-A937-1EC66873624E}" dt="2026-01-19T17:41:54.565" v="770" actId="478"/>
          <ac:spMkLst>
            <pc:docMk/>
            <pc:sldMk cId="1365742721" sldId="402"/>
            <ac:spMk id="3" creationId="{8EB7B498-AA5E-4A00-A1AA-6E8F3A25E978}"/>
          </ac:spMkLst>
        </pc:spChg>
        <pc:spChg chg="add mod">
          <ac:chgData name="Åsmund Kobbevik" userId="39f25c9e-24ac-4ea2-af67-7dc69916384e" providerId="ADAL" clId="{AFBADE60-4737-4735-A937-1EC66873624E}" dt="2026-01-19T17:44:20.678" v="815" actId="114"/>
          <ac:spMkLst>
            <pc:docMk/>
            <pc:sldMk cId="1365742721" sldId="402"/>
            <ac:spMk id="8" creationId="{97F2E62C-1FD9-EDBF-F6DB-342C7E735763}"/>
          </ac:spMkLst>
        </pc:spChg>
        <pc:picChg chg="mod modCrop">
          <ac:chgData name="Åsmund Kobbevik" userId="39f25c9e-24ac-4ea2-af67-7dc69916384e" providerId="ADAL" clId="{AFBADE60-4737-4735-A937-1EC66873624E}" dt="2026-01-19T17:46:37.538" v="837" actId="1076"/>
          <ac:picMkLst>
            <pc:docMk/>
            <pc:sldMk cId="1365742721" sldId="402"/>
            <ac:picMk id="9" creationId="{113B7632-92C8-16EB-AEC9-3EAD2C007E49}"/>
          </ac:picMkLst>
        </pc:picChg>
      </pc:sldChg>
      <pc:sldMasterChg chg="delSldLayout">
        <pc:chgData name="Åsmund Kobbevik" userId="39f25c9e-24ac-4ea2-af67-7dc69916384e" providerId="ADAL" clId="{AFBADE60-4737-4735-A937-1EC66873624E}" dt="2026-01-19T15:13:35.202" v="368" actId="47"/>
        <pc:sldMasterMkLst>
          <pc:docMk/>
          <pc:sldMasterMk cId="4053781209" sldId="2147483697"/>
        </pc:sldMasterMkLst>
        <pc:sldLayoutChg chg="del">
          <pc:chgData name="Åsmund Kobbevik" userId="39f25c9e-24ac-4ea2-af67-7dc69916384e" providerId="ADAL" clId="{AFBADE60-4737-4735-A937-1EC66873624E}" dt="2026-01-19T15:13:35.202" v="368" actId="47"/>
          <pc:sldLayoutMkLst>
            <pc:docMk/>
            <pc:sldMasterMk cId="4053781209" sldId="2147483697"/>
            <pc:sldLayoutMk cId="2400093275" sldId="2147483710"/>
          </pc:sldLayoutMkLst>
        </pc:sldLayoutChg>
      </pc:sldMasterChg>
      <pc:sldMasterChg chg="addSp modSldLayout">
        <pc:chgData name="Åsmund Kobbevik" userId="39f25c9e-24ac-4ea2-af67-7dc69916384e" providerId="ADAL" clId="{AFBADE60-4737-4735-A937-1EC66873624E}" dt="2026-01-19T16:51:30.566" v="436"/>
        <pc:sldMasterMkLst>
          <pc:docMk/>
          <pc:sldMasterMk cId="2258962761" sldId="2147483710"/>
        </pc:sldMasterMkLst>
        <pc:picChg chg="add">
          <ac:chgData name="Åsmund Kobbevik" userId="39f25c9e-24ac-4ea2-af67-7dc69916384e" providerId="ADAL" clId="{AFBADE60-4737-4735-A937-1EC66873624E}" dt="2026-01-19T16:51:30.566" v="436"/>
          <ac:picMkLst>
            <pc:docMk/>
            <pc:sldMasterMk cId="2258962761" sldId="2147483710"/>
            <ac:picMk id="7" creationId="{8009E8E7-BFA7-17A9-2C1B-FAF9B6D5166D}"/>
          </ac:picMkLst>
        </pc:picChg>
        <pc:sldLayoutChg chg="addSp">
          <pc:chgData name="Åsmund Kobbevik" userId="39f25c9e-24ac-4ea2-af67-7dc69916384e" providerId="ADAL" clId="{AFBADE60-4737-4735-A937-1EC66873624E}" dt="2026-01-19T16:51:30.566" v="436"/>
          <pc:sldLayoutMkLst>
            <pc:docMk/>
            <pc:sldMasterMk cId="2258962761" sldId="2147483710"/>
            <pc:sldLayoutMk cId="3516299909" sldId="2147483719"/>
          </pc:sldLayoutMkLst>
          <pc:picChg chg="add">
            <ac:chgData name="Åsmund Kobbevik" userId="39f25c9e-24ac-4ea2-af67-7dc69916384e" providerId="ADAL" clId="{AFBADE60-4737-4735-A937-1EC66873624E}" dt="2026-01-19T16:51:30.566" v="436"/>
            <ac:picMkLst>
              <pc:docMk/>
              <pc:sldMasterMk cId="2258962761" sldId="2147483710"/>
              <pc:sldLayoutMk cId="3516299909" sldId="2147483719"/>
              <ac:picMk id="8" creationId="{EC400ACC-4590-4EAC-FC4C-351398FE2745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1F3AE-326C-4B28-958E-45811A64EE21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A03A1-79E8-45FA-A6FA-15AA8C29C13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052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10A93F7-DBD9-4009-A6E9-9AF8456C9F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6030" y="782197"/>
            <a:ext cx="8106771" cy="1398760"/>
          </a:xfrm>
        </p:spPr>
        <p:txBody>
          <a:bodyPr>
            <a:normAutofit/>
          </a:bodyPr>
          <a:lstStyle>
            <a:lvl1pPr algn="ctr">
              <a:defRPr sz="2800" cap="none" baseline="0">
                <a:latin typeface="+mn-lt"/>
                <a:ea typeface="Yu Gothic Medium" panose="020B0500000000000000" pitchFamily="34" charset="-128"/>
              </a:defRPr>
            </a:lvl1pPr>
          </a:lstStyle>
          <a:p>
            <a:r>
              <a:rPr lang="nb-NO" dirty="0"/>
              <a:t>OVERSKRIFT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C469EE1-30EC-4256-B1F4-55DC907E2F2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66030" y="2241261"/>
            <a:ext cx="8106771" cy="2844086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nb-NO" sz="1800" b="0" i="0" u="none" strike="noStrike" baseline="0" smtClean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0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2pPr>
            <a:lvl3pPr>
              <a:defRPr sz="18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3pPr>
            <a:lvl4pPr>
              <a:defRPr sz="16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4pPr>
            <a:lvl5pPr>
              <a:defRPr sz="16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5pPr>
          </a:lstStyle>
          <a:p>
            <a:pPr lvl="0"/>
            <a:r>
              <a:rPr lang="nb-NO" dirty="0" err="1"/>
              <a:t>Hene</a:t>
            </a:r>
            <a:r>
              <a:rPr lang="nb-NO" dirty="0"/>
              <a:t> nos modi </a:t>
            </a:r>
            <a:r>
              <a:rPr lang="nb-NO" dirty="0" err="1"/>
              <a:t>volor</a:t>
            </a:r>
            <a:r>
              <a:rPr lang="nb-NO" dirty="0"/>
              <a:t>  </a:t>
            </a:r>
            <a:r>
              <a:rPr lang="nb-NO" dirty="0" err="1"/>
              <a:t>aborem</a:t>
            </a:r>
            <a:r>
              <a:rPr lang="nb-NO" dirty="0"/>
              <a:t> </a:t>
            </a:r>
            <a:r>
              <a:rPr lang="nb-NO" dirty="0" err="1"/>
              <a:t>aut</a:t>
            </a:r>
            <a:r>
              <a:rPr lang="nb-NO" dirty="0"/>
              <a:t> ad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consecu</a:t>
            </a:r>
            <a:r>
              <a:rPr lang="nb-NO" dirty="0"/>
              <a:t> </a:t>
            </a:r>
            <a:r>
              <a:rPr lang="nb-NO" dirty="0" err="1"/>
              <a:t>ptatquam</a:t>
            </a:r>
            <a:r>
              <a:rPr lang="nb-NO" dirty="0"/>
              <a:t> </a:t>
            </a:r>
            <a:r>
              <a:rPr lang="nb-NO" dirty="0" err="1"/>
              <a:t>vitro</a:t>
            </a:r>
            <a:r>
              <a:rPr lang="nb-NO" dirty="0"/>
              <a:t> </a:t>
            </a:r>
            <a:r>
              <a:rPr lang="nb-NO" dirty="0" err="1"/>
              <a:t>volenia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vel </a:t>
            </a:r>
            <a:r>
              <a:rPr lang="nb-NO" dirty="0" err="1"/>
              <a:t>mintium</a:t>
            </a:r>
            <a:r>
              <a:rPr lang="nb-NO" dirty="0"/>
              <a:t> </a:t>
            </a:r>
            <a:r>
              <a:rPr lang="nb-NO" dirty="0" err="1"/>
              <a:t>consedi</a:t>
            </a:r>
            <a:r>
              <a:rPr lang="nb-NO" dirty="0"/>
              <a:t> </a:t>
            </a:r>
            <a:r>
              <a:rPr lang="nb-NO" dirty="0" err="1"/>
              <a:t>psumquidus</a:t>
            </a:r>
            <a:r>
              <a:rPr lang="nb-NO" dirty="0"/>
              <a:t> mag </a:t>
            </a:r>
            <a:r>
              <a:rPr lang="nb-NO" dirty="0" err="1"/>
              <a:t>nimin</a:t>
            </a:r>
            <a:r>
              <a:rPr lang="nb-NO" dirty="0"/>
              <a:t> </a:t>
            </a:r>
            <a:r>
              <a:rPr lang="nb-NO" dirty="0" err="1"/>
              <a:t>eveniet</a:t>
            </a:r>
            <a:r>
              <a:rPr lang="nb-NO" dirty="0"/>
              <a:t> lam, </a:t>
            </a:r>
            <a:r>
              <a:rPr lang="nb-NO" dirty="0" err="1"/>
              <a:t>voluptur</a:t>
            </a:r>
            <a:r>
              <a:rPr lang="nb-NO" dirty="0"/>
              <a:t>? </a:t>
            </a:r>
            <a:r>
              <a:rPr lang="nb-NO" dirty="0" err="1"/>
              <a:t>Oresero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porrum</a:t>
            </a:r>
            <a:br>
              <a:rPr lang="nb-NO" dirty="0"/>
            </a:br>
            <a:endParaRPr lang="nb-NO" dirty="0"/>
          </a:p>
        </p:txBody>
      </p:sp>
      <p:pic>
        <p:nvPicPr>
          <p:cNvPr id="5" name="Bilde 4" descr="Et bilde som inneholder vann, blå, hav, stor&#10;&#10;Automatisk generert beskrivelse">
            <a:extLst>
              <a:ext uri="{FF2B5EF4-FFF2-40B4-BE49-F238E27FC236}">
                <a16:creationId xmlns:a16="http://schemas.microsoft.com/office/drawing/2014/main" id="{10E2F632-2D47-4BED-AD02-9F9DB4CAD3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36"/>
          <a:stretch/>
        </p:blipFill>
        <p:spPr>
          <a:xfrm>
            <a:off x="0" y="0"/>
            <a:ext cx="1722922" cy="6858000"/>
          </a:xfrm>
          <a:prstGeom prst="rect">
            <a:avLst/>
          </a:prstGeom>
        </p:spPr>
      </p:pic>
      <p:pic>
        <p:nvPicPr>
          <p:cNvPr id="6" name="Bilde 5" descr="Et bilde som inneholder tegning&#10;&#10;Automatisk generert beskrivelse">
            <a:extLst>
              <a:ext uri="{FF2B5EF4-FFF2-40B4-BE49-F238E27FC236}">
                <a16:creationId xmlns:a16="http://schemas.microsoft.com/office/drawing/2014/main" id="{056D0C34-C5AA-4F20-8E90-203F61A398A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00" y="5145651"/>
            <a:ext cx="792000" cy="792000"/>
          </a:xfrm>
          <a:prstGeom prst="rect">
            <a:avLst/>
          </a:prstGeom>
        </p:spPr>
      </p:pic>
      <p:pic>
        <p:nvPicPr>
          <p:cNvPr id="8" name="Bilde 7" descr="Et bilde som inneholder tegning&#10;&#10;Automatisk generert beskrivelse">
            <a:extLst>
              <a:ext uri="{FF2B5EF4-FFF2-40B4-BE49-F238E27FC236}">
                <a16:creationId xmlns:a16="http://schemas.microsoft.com/office/drawing/2014/main" id="{88A8D7A5-021A-4391-B1DC-0CE9C3A869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358" y="5145651"/>
            <a:ext cx="792000" cy="792000"/>
          </a:xfrm>
          <a:prstGeom prst="rect">
            <a:avLst/>
          </a:prstGeom>
        </p:spPr>
      </p:pic>
      <p:pic>
        <p:nvPicPr>
          <p:cNvPr id="10" name="Bilde 9" descr="Et bilde som inneholder spill, tegning&#10;&#10;Automatisk generert beskrivelse">
            <a:extLst>
              <a:ext uri="{FF2B5EF4-FFF2-40B4-BE49-F238E27FC236}">
                <a16:creationId xmlns:a16="http://schemas.microsoft.com/office/drawing/2014/main" id="{ABCCF044-FBC8-406D-B843-BD1692D9B2F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716" y="5145651"/>
            <a:ext cx="792000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561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D34B8888-4466-16DA-E380-82C86642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06ED8813-5015-7800-61D1-096C3E1CB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CB21A35-E483-26D6-0F70-7163D2CD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540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5049F97-3F38-470A-9526-02241CA7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977039E-3C35-511B-9288-ED58621D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CC3FB52-8093-BE99-0906-B5CE5D525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7EA9499-9159-92DE-1627-345E51F3E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1F4CCA05-2E3B-2D18-B2F3-64D2C624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383B62A-A210-CCA6-4066-2B97C7B05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53114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FB82B55-8175-774F-82FB-55A3AB31B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3727047C-4B37-0C12-8BDE-1ACB9B5EF5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B3F7401-DE3C-AEAC-4C90-9AB845BE2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9651987-F5CD-F736-1765-F8ADB4346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57BCB689-A2F0-3173-E3D8-65417CB8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E18E73E-4F55-DDF9-88B2-FF20C221F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 descr="Et bilde som inneholder røyk, stor&#10;&#10;Automatisk generert beskrivelse">
            <a:extLst>
              <a:ext uri="{FF2B5EF4-FFF2-40B4-BE49-F238E27FC236}">
                <a16:creationId xmlns:a16="http://schemas.microsoft.com/office/drawing/2014/main" id="{EC400ACC-4590-4EAC-FC4C-351398FE27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2200671"/>
            <a:ext cx="2127969" cy="32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99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6C3C949-D531-6C04-97BB-14B1D54FD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311B7D97-C33F-F5C8-0A34-70C353C74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460A657-AE31-4ECD-520F-971E058C7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6C79FF7-C5F1-31BB-7F1E-D204F5E78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28BC3EE-A0C9-5EA8-CB41-59FAC825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9541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95BAB122-6313-8818-E8E3-47570A98F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ABCE66B-B126-1407-B556-534FADEA9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FC2F375-628B-09C7-7E4B-DF4EABDDC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D31FBFA-AA9D-50B0-EC22-5D9F6102C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EA9DB71-0217-532E-AEB6-FAE31C0EB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0565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Et bilde som inneholder utendørs, natur, snø, dekket&#10;&#10;Automatisk generert beskrivelse">
            <a:extLst>
              <a:ext uri="{FF2B5EF4-FFF2-40B4-BE49-F238E27FC236}">
                <a16:creationId xmlns:a16="http://schemas.microsoft.com/office/drawing/2014/main" id="{E8EE21C5-1F69-4509-9D60-3A528C8A28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3" t="7854" b="7854"/>
          <a:stretch/>
        </p:blipFill>
        <p:spPr>
          <a:xfrm>
            <a:off x="-67377" y="0"/>
            <a:ext cx="12259377" cy="6858000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51F8340A-57E6-487C-A743-1DDD254FAD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4339" y="1728040"/>
            <a:ext cx="6493767" cy="2743200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VELKOMMEN</a:t>
            </a:r>
            <a:br>
              <a:rPr lang="nb-NO" dirty="0"/>
            </a:br>
            <a:r>
              <a:rPr lang="nb-NO" dirty="0"/>
              <a:t>TIL MØTE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BF9587BD-AB07-4419-AFE4-95C3DEFB20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654" y="5438899"/>
            <a:ext cx="3218795" cy="1486498"/>
          </a:xfrm>
          <a:prstGeom prst="rect">
            <a:avLst/>
          </a:prstGeom>
        </p:spPr>
      </p:pic>
      <p:pic>
        <p:nvPicPr>
          <p:cNvPr id="8" name="Bilde 7" descr="Et bilde som inneholder fugl, stjerne&#10;&#10;Automatisk generert beskrivelse">
            <a:extLst>
              <a:ext uri="{FF2B5EF4-FFF2-40B4-BE49-F238E27FC236}">
                <a16:creationId xmlns:a16="http://schemas.microsoft.com/office/drawing/2014/main" id="{1B685331-40E6-4DC4-AA0E-84A58E9743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344" y="1166386"/>
            <a:ext cx="7321311" cy="4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75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A0A41736-1472-4148-B2D4-B255541931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95069"/>
            <a:ext cx="12192000" cy="71501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5000"/>
              </a:srgbClr>
            </a:outerShdw>
          </a:effectLst>
        </p:spPr>
      </p:pic>
      <p:pic>
        <p:nvPicPr>
          <p:cNvPr id="12" name="Bilde 11" descr="Et bilde som inneholder bord&#10;&#10;Automatisk generert beskrivelse">
            <a:extLst>
              <a:ext uri="{FF2B5EF4-FFF2-40B4-BE49-F238E27FC236}">
                <a16:creationId xmlns:a16="http://schemas.microsoft.com/office/drawing/2014/main" id="{5864B5A1-9D99-4F36-9110-60A01B997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958" y="1275186"/>
            <a:ext cx="6654030" cy="373505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51F8340A-57E6-487C-A743-1DDD254FAD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25089" y="1468582"/>
            <a:ext cx="6493767" cy="2743200"/>
          </a:xfrm>
        </p:spPr>
        <p:txBody>
          <a:bodyPr>
            <a:noAutofit/>
          </a:bodyPr>
          <a:lstStyle>
            <a:lvl1pPr algn="ctr">
              <a:defRPr sz="6600"/>
            </a:lvl1pPr>
          </a:lstStyle>
          <a:p>
            <a:r>
              <a:rPr lang="nb-NO" dirty="0"/>
              <a:t>VELKOMMEN</a:t>
            </a:r>
            <a:br>
              <a:rPr lang="nb-NO" dirty="0"/>
            </a:br>
            <a:r>
              <a:rPr lang="nb-NO" dirty="0"/>
              <a:t>HFDHDHTIL MØTE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BF9587BD-AB07-4419-AFE4-95C3DEFB20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654" y="5438899"/>
            <a:ext cx="3218795" cy="148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74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 descr="Et bilde som inneholder natur, vanndam, vann, solnedgang&#10;&#10;Automatisk generert beskrivelse">
            <a:extLst>
              <a:ext uri="{FF2B5EF4-FFF2-40B4-BE49-F238E27FC236}">
                <a16:creationId xmlns:a16="http://schemas.microsoft.com/office/drawing/2014/main" id="{FB23EB96-37D4-4B54-B5C3-1AF3328A4D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1" b="12486"/>
          <a:stretch/>
        </p:blipFill>
        <p:spPr>
          <a:xfrm>
            <a:off x="0" y="-56882"/>
            <a:ext cx="12192000" cy="6914882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51F8340A-57E6-487C-A743-1DDD254FAD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4339" y="1728040"/>
            <a:ext cx="6493767" cy="2743200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VELKOMMEN</a:t>
            </a:r>
            <a:br>
              <a:rPr lang="nb-NO" dirty="0"/>
            </a:br>
            <a:r>
              <a:rPr lang="nb-NO" dirty="0"/>
              <a:t>TIL MØTE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BF9587BD-AB07-4419-AFE4-95C3DEFB20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654" y="5438899"/>
            <a:ext cx="3218795" cy="1486498"/>
          </a:xfrm>
          <a:prstGeom prst="rect">
            <a:avLst/>
          </a:prstGeom>
        </p:spPr>
      </p:pic>
      <p:pic>
        <p:nvPicPr>
          <p:cNvPr id="8" name="Bilde 7" descr="Et bilde som inneholder fugl, stjerne&#10;&#10;Automatisk generert beskrivelse">
            <a:extLst>
              <a:ext uri="{FF2B5EF4-FFF2-40B4-BE49-F238E27FC236}">
                <a16:creationId xmlns:a16="http://schemas.microsoft.com/office/drawing/2014/main" id="{1B685331-40E6-4DC4-AA0E-84A58E9743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344" y="1166386"/>
            <a:ext cx="7321311" cy="4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650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FF8DE15-4274-4716-8D89-A0C094B95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3999" y="1170637"/>
            <a:ext cx="9144000" cy="2182163"/>
          </a:xfrm>
        </p:spPr>
        <p:txBody>
          <a:bodyPr>
            <a:normAutofit/>
          </a:bodyPr>
          <a:lstStyle>
            <a:lvl1pPr algn="ctr">
              <a:defRPr sz="4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b-NO" dirty="0"/>
              <a:t>OVERSKRIFT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8FBDEA1A-D8DF-4A4C-9AEC-9BA0EEC118BB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5943599" y="3276599"/>
            <a:ext cx="3015673" cy="301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pic>
        <p:nvPicPr>
          <p:cNvPr id="6" name="Bilde 5" descr="Et bilde som inneholder røyk, stor&#10;&#10;Automatisk generert beskrivelse">
            <a:extLst>
              <a:ext uri="{FF2B5EF4-FFF2-40B4-BE49-F238E27FC236}">
                <a16:creationId xmlns:a16="http://schemas.microsoft.com/office/drawing/2014/main" id="{BE2A216C-BA9D-4CF0-A047-7F6DA55EE0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802" y="2752433"/>
            <a:ext cx="3842396" cy="489896"/>
          </a:xfrm>
          <a:prstGeom prst="rect">
            <a:avLst/>
          </a:prstGeom>
        </p:spPr>
      </p:pic>
      <p:sp>
        <p:nvSpPr>
          <p:cNvPr id="7" name="Undertittel 2">
            <a:extLst>
              <a:ext uri="{FF2B5EF4-FFF2-40B4-BE49-F238E27FC236}">
                <a16:creationId xmlns:a16="http://schemas.microsoft.com/office/drawing/2014/main" id="{CAB68492-5E00-4D53-80BB-A2543E39A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505201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98365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EF844B5-7756-4B28-AB3B-C2EBA82BAD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9359" y="1542730"/>
            <a:ext cx="10174184" cy="3486470"/>
          </a:xfrm>
        </p:spPr>
        <p:txBody>
          <a:bodyPr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b-NO" dirty="0"/>
              <a:t>Skriv inn et budskap</a:t>
            </a:r>
            <a:br>
              <a:rPr lang="nb-NO" dirty="0"/>
            </a:b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9044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10A93F7-DBD9-4009-A6E9-9AF8456C9F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6030" y="782197"/>
            <a:ext cx="8106771" cy="1398760"/>
          </a:xfrm>
        </p:spPr>
        <p:txBody>
          <a:bodyPr>
            <a:normAutofit/>
          </a:bodyPr>
          <a:lstStyle>
            <a:lvl1pPr algn="ctr">
              <a:defRPr sz="2800" cap="none" baseline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r>
              <a:rPr lang="nb-NO" dirty="0"/>
              <a:t>OVERSKRIFT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C469EE1-30EC-4256-B1F4-55DC907E2F2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66030" y="2241261"/>
            <a:ext cx="8106771" cy="2844086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nb-NO" sz="2000" b="0" i="0" u="none" strike="noStrike" baseline="0" smtClean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0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2pPr>
            <a:lvl3pPr>
              <a:defRPr sz="18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3pPr>
            <a:lvl4pPr>
              <a:defRPr sz="16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4pPr>
            <a:lvl5pPr>
              <a:defRPr sz="1600">
                <a:latin typeface="Yu Gothic Medium" panose="020B0500000000000000" pitchFamily="34" charset="-128"/>
                <a:ea typeface="Yu Gothic Medium" panose="020B0500000000000000" pitchFamily="34" charset="-128"/>
              </a:defRPr>
            </a:lvl5pPr>
          </a:lstStyle>
          <a:p>
            <a:pPr lvl="0"/>
            <a:r>
              <a:rPr lang="nb-NO" dirty="0" err="1"/>
              <a:t>Hene</a:t>
            </a:r>
            <a:r>
              <a:rPr lang="nb-NO" dirty="0"/>
              <a:t> nos modi </a:t>
            </a:r>
            <a:r>
              <a:rPr lang="nb-NO" dirty="0" err="1"/>
              <a:t>volor</a:t>
            </a:r>
            <a:r>
              <a:rPr lang="nb-NO" dirty="0"/>
              <a:t>  </a:t>
            </a:r>
            <a:r>
              <a:rPr lang="nb-NO" dirty="0" err="1"/>
              <a:t>aborem</a:t>
            </a:r>
            <a:r>
              <a:rPr lang="nb-NO" dirty="0"/>
              <a:t> </a:t>
            </a:r>
            <a:r>
              <a:rPr lang="nb-NO" dirty="0" err="1"/>
              <a:t>aut</a:t>
            </a:r>
            <a:r>
              <a:rPr lang="nb-NO" dirty="0"/>
              <a:t> ad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consecu</a:t>
            </a:r>
            <a:r>
              <a:rPr lang="nb-NO" dirty="0"/>
              <a:t> </a:t>
            </a:r>
            <a:r>
              <a:rPr lang="nb-NO" dirty="0" err="1"/>
              <a:t>ptatquam</a:t>
            </a:r>
            <a:r>
              <a:rPr lang="nb-NO" dirty="0"/>
              <a:t> </a:t>
            </a:r>
            <a:r>
              <a:rPr lang="nb-NO" dirty="0" err="1"/>
              <a:t>vitro</a:t>
            </a:r>
            <a:r>
              <a:rPr lang="nb-NO" dirty="0"/>
              <a:t> </a:t>
            </a:r>
            <a:r>
              <a:rPr lang="nb-NO" dirty="0" err="1"/>
              <a:t>volenia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vel </a:t>
            </a:r>
            <a:r>
              <a:rPr lang="nb-NO" dirty="0" err="1"/>
              <a:t>mintium</a:t>
            </a:r>
            <a:r>
              <a:rPr lang="nb-NO" dirty="0"/>
              <a:t> </a:t>
            </a:r>
            <a:r>
              <a:rPr lang="nb-NO" dirty="0" err="1"/>
              <a:t>consedi</a:t>
            </a:r>
            <a:r>
              <a:rPr lang="nb-NO" dirty="0"/>
              <a:t> </a:t>
            </a:r>
            <a:r>
              <a:rPr lang="nb-NO" dirty="0" err="1"/>
              <a:t>psumquidus</a:t>
            </a:r>
            <a:r>
              <a:rPr lang="nb-NO" dirty="0"/>
              <a:t> mag </a:t>
            </a:r>
            <a:r>
              <a:rPr lang="nb-NO" dirty="0" err="1"/>
              <a:t>nimin</a:t>
            </a:r>
            <a:r>
              <a:rPr lang="nb-NO" dirty="0"/>
              <a:t> </a:t>
            </a:r>
            <a:r>
              <a:rPr lang="nb-NO" dirty="0" err="1"/>
              <a:t>eveniet</a:t>
            </a:r>
            <a:r>
              <a:rPr lang="nb-NO" dirty="0"/>
              <a:t> lam, </a:t>
            </a:r>
            <a:r>
              <a:rPr lang="nb-NO" dirty="0" err="1"/>
              <a:t>voluptur</a:t>
            </a:r>
            <a:r>
              <a:rPr lang="nb-NO" dirty="0"/>
              <a:t>? </a:t>
            </a:r>
            <a:r>
              <a:rPr lang="nb-NO" dirty="0" err="1"/>
              <a:t>Oresero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porrum</a:t>
            </a:r>
            <a:br>
              <a:rPr lang="nb-NO" dirty="0"/>
            </a:br>
            <a:endParaRPr lang="nb-NO" dirty="0"/>
          </a:p>
        </p:txBody>
      </p:sp>
      <p:pic>
        <p:nvPicPr>
          <p:cNvPr id="7" name="Bilde 6" descr="Et bilde som inneholder vann, strand, ridning, hvit&#10;&#10;Automatisk generert beskrivelse">
            <a:extLst>
              <a:ext uri="{FF2B5EF4-FFF2-40B4-BE49-F238E27FC236}">
                <a16:creationId xmlns:a16="http://schemas.microsoft.com/office/drawing/2014/main" id="{82D6D0EB-DF22-4A93-B1CC-7D4DF714C4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00"/>
          <a:stretch/>
        </p:blipFill>
        <p:spPr>
          <a:xfrm>
            <a:off x="1" y="0"/>
            <a:ext cx="19175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3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24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ADBA69-2E43-B3E6-282F-CE5BAE4664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EE21106F-9A3A-5392-8B15-02927E8C8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FEA52B4-A539-249B-FD05-874F193CD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0187D05-B3C0-7688-5829-C0922092F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F01E65B-78EE-3624-568F-6253C784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009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30A0251-5A2F-8355-BD96-87476BFD2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4AB33C9-A1B3-ED40-E96D-5BC556DE5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A9B602A-E64A-6F9A-BD6A-51BF31CB9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EE49205-DDA6-186D-6008-9D4FADBC2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14129E2-D0DF-12E7-0D07-9E6C5E4D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0476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A95332-1980-A198-5268-6EC3CAE18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66D8BFE-AAB0-F3C7-A96C-466E771C6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3D447CA-5E30-CDD6-6803-9F8B63C7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DDA51B8-964C-6E5C-1220-5C2C1AB50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0B7A002-AA14-5ABB-29D0-11F6D282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468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A499467-20DD-F958-86E2-3C90D48FA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51A3FA5-29D7-B197-C31B-4BC200F3C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12B7D68-EE0C-BD92-3DCC-C106E9FAC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A34C8D7-AFD9-8261-924C-CBE0C950F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640DBC5-57B0-E76E-918A-10F3EE489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A1029E6-0ACF-79B8-0354-7E12C6B3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1299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84791B-BEC6-764E-92BA-2E6426C1C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954ACDED-FB75-CA35-3046-D89290608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A278FCDC-DAAB-596E-1485-38016EE0A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38962B1A-649E-9E23-ECBE-6545245A90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BC1637F-DCEB-690C-1351-776A630EC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60CC17C6-B99C-538D-C2D8-D86322AD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4CA2C9F9-DF62-43C2-CF93-E5E4E683F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1833ADC9-1ED9-3D78-A55A-F6D084F13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134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1364C3B-C237-0A21-8053-C95CBB99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5E54B623-2B66-0A11-BB1F-77287A0C5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CB3D525-9304-9CF1-3342-E07E7F2A6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18933D2B-B4F5-7E23-7A67-D67D029C8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139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0F611B69-A968-45BE-AF7F-E6F68667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OVERSKRIFT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7782CB84-9179-4D42-A157-9C2636AEE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667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0537812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Yu Gothic" panose="020B0400000000000000" pitchFamily="34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Yu Gothic" panose="020B0400000000000000" pitchFamily="34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Yu Gothic" panose="020B0400000000000000" pitchFamily="34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Yu Gothic" panose="020B0400000000000000" pitchFamily="34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Yu Gothic" panose="020B0400000000000000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6F24866A-A174-A1BC-E703-7E82C4684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F9D6C035-86A0-2256-6AF4-57DC713E1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1F5D0A8-E24A-6836-B051-0AEF79434F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5EC451-D3DB-4B09-A2BF-CD87EE6C444D}" type="datetimeFigureOut">
              <a:rPr lang="nb-NO" smtClean="0"/>
              <a:t>19.01.2026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826E4C7-F7CF-803F-9AD7-3F084D086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EB059FD-6378-B05A-B832-6C201056A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DE94D3-3500-4111-9D5F-0280C783CA03}" type="slidenum">
              <a:rPr lang="nb-NO" smtClean="0"/>
              <a:t>‹#›</a:t>
            </a:fld>
            <a:endParaRPr lang="nb-NO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8009E8E7-BFA7-17A9-2C1B-FAF9B6D5166D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1936" y="5961134"/>
            <a:ext cx="1455795" cy="58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96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664" r:id="rId13"/>
    <p:sldLayoutId id="2147483693" r:id="rId14"/>
    <p:sldLayoutId id="2147483660" r:id="rId15"/>
    <p:sldLayoutId id="2147483707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9E0F08B-1A62-4805-B742-568C08170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chemeClr val="tx1"/>
                </a:solidFill>
              </a:rPr>
              <a:t>Kommunalt-frivillig samarbeid</a:t>
            </a:r>
            <a:br>
              <a:rPr lang="nb-NO" dirty="0">
                <a:solidFill>
                  <a:schemeClr val="tx1"/>
                </a:solidFill>
              </a:rPr>
            </a:br>
            <a:r>
              <a:rPr lang="nb-NO" dirty="0">
                <a:solidFill>
                  <a:schemeClr val="tx1"/>
                </a:solidFill>
              </a:rPr>
              <a:t>og ABC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48E8E39B-7A49-4DE5-744A-36DB50FFF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1" y="5630046"/>
            <a:ext cx="1368653" cy="93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65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9E54A5-C089-9ADE-1A2C-9C60DD9D9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EC92518-1367-3C48-B51A-BA4CC758B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873" y="597983"/>
            <a:ext cx="10291618" cy="720474"/>
          </a:xfrm>
        </p:spPr>
        <p:txBody>
          <a:bodyPr>
            <a:normAutofit/>
          </a:bodyPr>
          <a:lstStyle/>
          <a:p>
            <a:r>
              <a:rPr lang="nb-NO" sz="4000" dirty="0">
                <a:solidFill>
                  <a:srgbClr val="002060"/>
                </a:solidFill>
                <a:latin typeface="Aptos Display" panose="020B0004020202020204" pitchFamily="34" charset="0"/>
              </a:rPr>
              <a:t>Kommuneplanen - samfunnsdelen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C7D415C-5AEF-5B2F-7832-B9841D29B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216" y="1442301"/>
            <a:ext cx="9199695" cy="4704426"/>
          </a:xfrm>
        </p:spPr>
        <p:txBody>
          <a:bodyPr>
            <a:normAutofit/>
          </a:bodyPr>
          <a:lstStyle/>
          <a:p>
            <a:r>
              <a:rPr lang="nb-NO" dirty="0">
                <a:solidFill>
                  <a:schemeClr val="accent1"/>
                </a:solidFill>
              </a:rPr>
              <a:t>Levekår – like muligheter </a:t>
            </a:r>
          </a:p>
          <a:p>
            <a:pPr marL="0" indent="0">
              <a:buNone/>
            </a:pPr>
            <a:r>
              <a:rPr lang="nb-NO" i="1" dirty="0"/>
              <a:t>«Innbyggerne er kommunens viktigste ressurs. Det er derfor viktig at vi har god helse og livskvalitet. Livskvalitet henger tett sammen med levekår, samt psykisk og fysisk helse.»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b="0" i="0" u="none" strike="noStrike" kern="1200" cap="none" spc="0" normalizeH="0" baseline="0" noProof="0" dirty="0">
                <a:ln>
                  <a:noFill/>
                </a:ln>
                <a:solidFill>
                  <a:srgbClr val="156082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Samskaping - sammen om framtida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b-NO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«For at vi … skal være aktive, oppleve gode liv og delta i samfunnet, må flere sektorer og samfunnsaktører samarbeide.»</a:t>
            </a:r>
          </a:p>
          <a:p>
            <a:endParaRPr lang="nb-NO" sz="2600" dirty="0"/>
          </a:p>
          <a:p>
            <a:pPr marL="0" indent="0">
              <a:buNone/>
            </a:pPr>
            <a:endParaRPr lang="nb-NO" sz="2600" dirty="0"/>
          </a:p>
          <a:p>
            <a:pPr marL="0" indent="0">
              <a:buNone/>
            </a:pPr>
            <a:endParaRPr lang="nb-NO" sz="2600" dirty="0"/>
          </a:p>
          <a:p>
            <a:pPr marL="0" indent="0">
              <a:buNone/>
            </a:pPr>
            <a:endParaRPr lang="nb-NO" sz="2600" dirty="0"/>
          </a:p>
          <a:p>
            <a:pPr marL="0" indent="0">
              <a:buNone/>
            </a:pPr>
            <a:endParaRPr lang="nb-NO" sz="2600" dirty="0">
              <a:solidFill>
                <a:srgbClr val="FF0000"/>
              </a:solidFill>
            </a:endParaRPr>
          </a:p>
        </p:txBody>
      </p:sp>
      <p:sp>
        <p:nvSpPr>
          <p:cNvPr id="5" name="Tittel 1">
            <a:extLst>
              <a:ext uri="{FF2B5EF4-FFF2-40B4-BE49-F238E27FC236}">
                <a16:creationId xmlns:a16="http://schemas.microsoft.com/office/drawing/2014/main" id="{0B3A9AC6-A11F-49D0-356D-6E6CB0DB2515}"/>
              </a:ext>
            </a:extLst>
          </p:cNvPr>
          <p:cNvSpPr txBox="1">
            <a:spLocks/>
          </p:cNvSpPr>
          <p:nvPr/>
        </p:nvSpPr>
        <p:spPr>
          <a:xfrm>
            <a:off x="1283216" y="1598539"/>
            <a:ext cx="10291618" cy="72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endParaRPr lang="nb-NO" dirty="0">
              <a:highlight>
                <a:srgbClr val="00FFFF"/>
              </a:highlight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B57F57D-0F93-6ACF-6259-358103199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EBC09777-A4E0-7939-57AF-BC4568273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1077" y="6054492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08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06758-896D-6F24-B64C-401130E5C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AB1077BA-015D-D1DF-5947-490197E5B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sp>
        <p:nvSpPr>
          <p:cNvPr id="10" name="Plassholder for innhold 12">
            <a:extLst>
              <a:ext uri="{FF2B5EF4-FFF2-40B4-BE49-F238E27FC236}">
                <a16:creationId xmlns:a16="http://schemas.microsoft.com/office/drawing/2014/main" id="{F2BFBFD9-89BF-D295-DDF0-BBE246F26D9A}"/>
              </a:ext>
            </a:extLst>
          </p:cNvPr>
          <p:cNvSpPr txBox="1">
            <a:spLocks/>
          </p:cNvSpPr>
          <p:nvPr/>
        </p:nvSpPr>
        <p:spPr>
          <a:xfrm>
            <a:off x="722775" y="669678"/>
            <a:ext cx="10746450" cy="602396"/>
          </a:xfrm>
          <a:prstGeom prst="rect">
            <a:avLst/>
          </a:prstGeom>
        </p:spPr>
        <p:txBody>
          <a:bodyPr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b-NO" sz="3600" i="1" dirty="0"/>
              <a:t>ABC er et kinderegg for kommunalt-frivillig samarbeid! </a:t>
            </a:r>
          </a:p>
        </p:txBody>
      </p:sp>
      <p:grpSp>
        <p:nvGrpSpPr>
          <p:cNvPr id="11" name="Grafikk 9" descr="Egg kontur">
            <a:extLst>
              <a:ext uri="{FF2B5EF4-FFF2-40B4-BE49-F238E27FC236}">
                <a16:creationId xmlns:a16="http://schemas.microsoft.com/office/drawing/2014/main" id="{0EE7AACC-B157-F245-9CB4-D8AFBF25FF35}"/>
              </a:ext>
            </a:extLst>
          </p:cNvPr>
          <p:cNvGrpSpPr/>
          <p:nvPr/>
        </p:nvGrpSpPr>
        <p:grpSpPr>
          <a:xfrm>
            <a:off x="3321520" y="2163281"/>
            <a:ext cx="3168002" cy="3501498"/>
            <a:chOff x="4363169" y="1310553"/>
            <a:chExt cx="2673060" cy="3484525"/>
          </a:xfrm>
          <a:solidFill>
            <a:srgbClr val="FFFF00"/>
          </a:solidFill>
        </p:grpSpPr>
        <p:sp>
          <p:nvSpPr>
            <p:cNvPr id="12" name="Frihåndsform: figur 11">
              <a:extLst>
                <a:ext uri="{FF2B5EF4-FFF2-40B4-BE49-F238E27FC236}">
                  <a16:creationId xmlns:a16="http://schemas.microsoft.com/office/drawing/2014/main" id="{62845C6C-C622-626E-D421-DC613936575B}"/>
                </a:ext>
              </a:extLst>
            </p:cNvPr>
            <p:cNvSpPr/>
            <p:nvPr/>
          </p:nvSpPr>
          <p:spPr>
            <a:xfrm>
              <a:off x="4363169" y="1310553"/>
              <a:ext cx="2673060" cy="3484525"/>
            </a:xfrm>
            <a:custGeom>
              <a:avLst/>
              <a:gdLst>
                <a:gd name="connsiteX0" fmla="*/ 1336530 w 2673060"/>
                <a:gd name="connsiteY0" fmla="*/ 0 h 3484525"/>
                <a:gd name="connsiteX1" fmla="*/ 0 w 2673060"/>
                <a:gd name="connsiteY1" fmla="*/ 1998495 h 3484525"/>
                <a:gd name="connsiteX2" fmla="*/ 1336530 w 2673060"/>
                <a:gd name="connsiteY2" fmla="*/ 3484526 h 3484525"/>
                <a:gd name="connsiteX3" fmla="*/ 2673061 w 2673060"/>
                <a:gd name="connsiteY3" fmla="*/ 1998495 h 3484525"/>
                <a:gd name="connsiteX4" fmla="*/ 1336530 w 2673060"/>
                <a:gd name="connsiteY4" fmla="*/ 0 h 3484525"/>
                <a:gd name="connsiteX5" fmla="*/ 1336530 w 2673060"/>
                <a:gd name="connsiteY5" fmla="*/ 3389059 h 3484525"/>
                <a:gd name="connsiteX6" fmla="*/ 415542 w 2673060"/>
                <a:gd name="connsiteY6" fmla="*/ 2987633 h 3484525"/>
                <a:gd name="connsiteX7" fmla="*/ 95466 w 2673060"/>
                <a:gd name="connsiteY7" fmla="*/ 1998495 h 3484525"/>
                <a:gd name="connsiteX8" fmla="*/ 1336530 w 2673060"/>
                <a:gd name="connsiteY8" fmla="*/ 95466 h 3484525"/>
                <a:gd name="connsiteX9" fmla="*/ 2220607 w 2673060"/>
                <a:gd name="connsiteY9" fmla="*/ 713220 h 3484525"/>
                <a:gd name="connsiteX10" fmla="*/ 2577594 w 2673060"/>
                <a:gd name="connsiteY10" fmla="*/ 1998495 h 3484525"/>
                <a:gd name="connsiteX11" fmla="*/ 2248970 w 2673060"/>
                <a:gd name="connsiteY11" fmla="*/ 2987160 h 3484525"/>
                <a:gd name="connsiteX12" fmla="*/ 1336530 w 2673060"/>
                <a:gd name="connsiteY12" fmla="*/ 3389059 h 348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73060" h="3484525">
                  <a:moveTo>
                    <a:pt x="1336530" y="0"/>
                  </a:moveTo>
                  <a:cubicBezTo>
                    <a:pt x="467499" y="0"/>
                    <a:pt x="0" y="1103831"/>
                    <a:pt x="0" y="1998495"/>
                  </a:cubicBezTo>
                  <a:cubicBezTo>
                    <a:pt x="0" y="2818361"/>
                    <a:pt x="467499" y="3484526"/>
                    <a:pt x="1336530" y="3484526"/>
                  </a:cubicBezTo>
                  <a:cubicBezTo>
                    <a:pt x="2181695" y="3484526"/>
                    <a:pt x="2673061" y="2818361"/>
                    <a:pt x="2673061" y="1998495"/>
                  </a:cubicBezTo>
                  <a:cubicBezTo>
                    <a:pt x="2673061" y="1103831"/>
                    <a:pt x="2129761" y="0"/>
                    <a:pt x="1336530" y="0"/>
                  </a:cubicBezTo>
                  <a:close/>
                  <a:moveTo>
                    <a:pt x="1336530" y="3389059"/>
                  </a:moveTo>
                  <a:cubicBezTo>
                    <a:pt x="954144" y="3389059"/>
                    <a:pt x="635668" y="3250247"/>
                    <a:pt x="415542" y="2987633"/>
                  </a:cubicBezTo>
                  <a:cubicBezTo>
                    <a:pt x="209138" y="2741396"/>
                    <a:pt x="95466" y="2390113"/>
                    <a:pt x="95466" y="1998495"/>
                  </a:cubicBezTo>
                  <a:cubicBezTo>
                    <a:pt x="95466" y="1083282"/>
                    <a:pt x="569959" y="95466"/>
                    <a:pt x="1336530" y="95466"/>
                  </a:cubicBezTo>
                  <a:cubicBezTo>
                    <a:pt x="1665250" y="95466"/>
                    <a:pt x="1979220" y="314853"/>
                    <a:pt x="2220607" y="713220"/>
                  </a:cubicBezTo>
                  <a:cubicBezTo>
                    <a:pt x="2449956" y="1103053"/>
                    <a:pt x="2573045" y="1546223"/>
                    <a:pt x="2577594" y="1998495"/>
                  </a:cubicBezTo>
                  <a:cubicBezTo>
                    <a:pt x="2577594" y="2386533"/>
                    <a:pt x="2460887" y="2737649"/>
                    <a:pt x="2248970" y="2987160"/>
                  </a:cubicBezTo>
                  <a:cubicBezTo>
                    <a:pt x="2025665" y="3250084"/>
                    <a:pt x="1710148" y="3389059"/>
                    <a:pt x="1336530" y="3389059"/>
                  </a:cubicBezTo>
                  <a:close/>
                </a:path>
              </a:pathLst>
            </a:custGeom>
            <a:grpFill/>
            <a:ln w="76200" cap="flat">
              <a:solidFill>
                <a:srgbClr val="FFC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b-NO"/>
            </a:p>
          </p:txBody>
        </p:sp>
        <p:sp>
          <p:nvSpPr>
            <p:cNvPr id="13" name="Frihåndsform: figur 12">
              <a:extLst>
                <a:ext uri="{FF2B5EF4-FFF2-40B4-BE49-F238E27FC236}">
                  <a16:creationId xmlns:a16="http://schemas.microsoft.com/office/drawing/2014/main" id="{52A0F9B0-B0B8-9DB9-4009-91E5ACE8604F}"/>
                </a:ext>
              </a:extLst>
            </p:cNvPr>
            <p:cNvSpPr/>
            <p:nvPr/>
          </p:nvSpPr>
          <p:spPr>
            <a:xfrm>
              <a:off x="4772632" y="1999235"/>
              <a:ext cx="450024" cy="981980"/>
            </a:xfrm>
            <a:custGeom>
              <a:avLst/>
              <a:gdLst>
                <a:gd name="connsiteX0" fmla="*/ 47812 w 450024"/>
                <a:gd name="connsiteY0" fmla="*/ 981981 h 981980"/>
                <a:gd name="connsiteX1" fmla="*/ 40265 w 450024"/>
                <a:gd name="connsiteY1" fmla="*/ 981399 h 981980"/>
                <a:gd name="connsiteX2" fmla="*/ 594 w 450024"/>
                <a:gd name="connsiteY2" fmla="*/ 926768 h 981980"/>
                <a:gd name="connsiteX3" fmla="*/ 244200 w 450024"/>
                <a:gd name="connsiteY3" fmla="*/ 194664 h 981980"/>
                <a:gd name="connsiteX4" fmla="*/ 365634 w 450024"/>
                <a:gd name="connsiteY4" fmla="*/ 17154 h 981980"/>
                <a:gd name="connsiteX5" fmla="*/ 432871 w 450024"/>
                <a:gd name="connsiteY5" fmla="*/ 11087 h 981980"/>
                <a:gd name="connsiteX6" fmla="*/ 438938 w 450024"/>
                <a:gd name="connsiteY6" fmla="*/ 78329 h 981980"/>
                <a:gd name="connsiteX7" fmla="*/ 438909 w 450024"/>
                <a:gd name="connsiteY7" fmla="*/ 78357 h 981980"/>
                <a:gd name="connsiteX8" fmla="*/ 327199 w 450024"/>
                <a:gd name="connsiteY8" fmla="*/ 241834 h 981980"/>
                <a:gd name="connsiteX9" fmla="*/ 94896 w 450024"/>
                <a:gd name="connsiteY9" fmla="*/ 941727 h 981980"/>
                <a:gd name="connsiteX10" fmla="*/ 47816 w 450024"/>
                <a:gd name="connsiteY10" fmla="*/ 981981 h 9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0024" h="981980">
                  <a:moveTo>
                    <a:pt x="47812" y="981981"/>
                  </a:moveTo>
                  <a:cubicBezTo>
                    <a:pt x="45286" y="981981"/>
                    <a:pt x="42761" y="981785"/>
                    <a:pt x="40265" y="981399"/>
                  </a:cubicBezTo>
                  <a:cubicBezTo>
                    <a:pt x="14226" y="977255"/>
                    <a:pt x="-3526" y="952802"/>
                    <a:pt x="594" y="926768"/>
                  </a:cubicBezTo>
                  <a:cubicBezTo>
                    <a:pt x="38518" y="670402"/>
                    <a:pt x="120963" y="422638"/>
                    <a:pt x="244200" y="194664"/>
                  </a:cubicBezTo>
                  <a:cubicBezTo>
                    <a:pt x="279332" y="132010"/>
                    <a:pt x="319967" y="72606"/>
                    <a:pt x="365634" y="17154"/>
                  </a:cubicBezTo>
                  <a:cubicBezTo>
                    <a:pt x="382526" y="-3090"/>
                    <a:pt x="412627" y="-5806"/>
                    <a:pt x="432871" y="11087"/>
                  </a:cubicBezTo>
                  <a:cubicBezTo>
                    <a:pt x="453114" y="27980"/>
                    <a:pt x="455830" y="58085"/>
                    <a:pt x="438938" y="78329"/>
                  </a:cubicBezTo>
                  <a:cubicBezTo>
                    <a:pt x="438928" y="78338"/>
                    <a:pt x="438918" y="78348"/>
                    <a:pt x="438909" y="78357"/>
                  </a:cubicBezTo>
                  <a:cubicBezTo>
                    <a:pt x="396894" y="129432"/>
                    <a:pt x="359509" y="184139"/>
                    <a:pt x="327199" y="241834"/>
                  </a:cubicBezTo>
                  <a:cubicBezTo>
                    <a:pt x="209589" y="459822"/>
                    <a:pt x="130972" y="696679"/>
                    <a:pt x="94896" y="941727"/>
                  </a:cubicBezTo>
                  <a:cubicBezTo>
                    <a:pt x="91211" y="964888"/>
                    <a:pt x="71263" y="981943"/>
                    <a:pt x="47816" y="981981"/>
                  </a:cubicBezTo>
                  <a:close/>
                </a:path>
              </a:pathLst>
            </a:custGeom>
            <a:grpFill/>
            <a:ln w="76200" cap="flat">
              <a:solidFill>
                <a:srgbClr val="FFC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nb-NO"/>
            </a:p>
          </p:txBody>
        </p:sp>
      </p:grp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44AC6068-7B8B-0B4A-36C8-BB2A9CF3FBDD}"/>
              </a:ext>
            </a:extLst>
          </p:cNvPr>
          <p:cNvSpPr txBox="1"/>
          <p:nvPr/>
        </p:nvSpPr>
        <p:spPr>
          <a:xfrm>
            <a:off x="7286480" y="1944260"/>
            <a:ext cx="202927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5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Algerian" panose="04020705040A02060702" pitchFamily="82" charset="0"/>
              </a:rPr>
              <a:t>?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DC1253-48E6-CAEC-FF71-5671F8FCE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533" y="6066503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672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94D30-272F-B247-DF8C-1432B9ED9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A62EBF5-2A53-F82D-4152-ACE2BB2C2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509" y="628692"/>
            <a:ext cx="10291618" cy="720474"/>
          </a:xfrm>
        </p:spPr>
        <p:txBody>
          <a:bodyPr>
            <a:normAutofit/>
          </a:bodyPr>
          <a:lstStyle/>
          <a:p>
            <a:r>
              <a:rPr lang="nb-NO" sz="4000" dirty="0">
                <a:solidFill>
                  <a:srgbClr val="002060"/>
                </a:solidFill>
                <a:latin typeface="Aptos Display" panose="020B0004020202020204" pitchFamily="34" charset="0"/>
              </a:rPr>
              <a:t>Kommuneplanen – fram mot 2032</a:t>
            </a:r>
          </a:p>
        </p:txBody>
      </p:sp>
      <p:sp>
        <p:nvSpPr>
          <p:cNvPr id="5" name="Tittel 1">
            <a:extLst>
              <a:ext uri="{FF2B5EF4-FFF2-40B4-BE49-F238E27FC236}">
                <a16:creationId xmlns:a16="http://schemas.microsoft.com/office/drawing/2014/main" id="{6C543B17-CC54-7133-FE9F-D6AEB3C71A16}"/>
              </a:ext>
            </a:extLst>
          </p:cNvPr>
          <p:cNvSpPr txBox="1">
            <a:spLocks/>
          </p:cNvSpPr>
          <p:nvPr/>
        </p:nvSpPr>
        <p:spPr>
          <a:xfrm>
            <a:off x="1283216" y="1598539"/>
            <a:ext cx="10291618" cy="72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endParaRPr lang="nb-NO" dirty="0">
              <a:highlight>
                <a:srgbClr val="00FFFF"/>
              </a:highlight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456E7662-6649-DD27-2C44-942F4AE8F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8E25C982-75AF-70B7-2EDB-701C6C2E6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1077" y="6054492"/>
            <a:ext cx="1515414" cy="506724"/>
          </a:xfrm>
          <a:prstGeom prst="rect">
            <a:avLst/>
          </a:prstGeom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113B7632-92C8-16EB-AEC9-3EAD2C007E4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762" r="13885"/>
          <a:stretch>
            <a:fillRect/>
          </a:stretch>
        </p:blipFill>
        <p:spPr>
          <a:xfrm>
            <a:off x="8591437" y="1906820"/>
            <a:ext cx="2540690" cy="2755252"/>
          </a:xfrm>
          <a:prstGeom prst="rect">
            <a:avLst/>
          </a:prstGeom>
        </p:spPr>
      </p:pic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97F2E62C-1FD9-EDBF-F6DB-342C7E735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820" y="1507836"/>
            <a:ext cx="7474527" cy="4351338"/>
          </a:xfrm>
        </p:spPr>
        <p:txBody>
          <a:bodyPr/>
          <a:lstStyle/>
          <a:p>
            <a:pPr marL="0" indent="0">
              <a:buNone/>
            </a:pPr>
            <a:r>
              <a:rPr lang="nb-NO" i="1" dirty="0"/>
              <a:t>«Innenfor en stram kommuneøkonomi må det gjøres tøffe prioriteringer i den som kommer. Det er imidlertid helt avgjørende at Indre Østfold kommune støtter opp om utviklingen av de gode lokalsamfunnene gjennom et tett og godt samarbeid med næringsliv og frivillighet. </a:t>
            </a:r>
          </a:p>
          <a:p>
            <a:pPr marL="0" indent="0">
              <a:buNone/>
            </a:pPr>
            <a:r>
              <a:rPr lang="nb-NO" i="1" dirty="0"/>
              <a:t>Ved å være en JA-kommune, er jeg overbevist om at vi skal lykkes med å hente ut det potensialet og den skaperkraft en som vi har blant våre innbyggere og i vårt næringsliv.»</a:t>
            </a:r>
          </a:p>
        </p:txBody>
      </p:sp>
    </p:spTree>
    <p:extLst>
      <p:ext uri="{BB962C8B-B14F-4D97-AF65-F5344CB8AC3E}">
        <p14:creationId xmlns:p14="http://schemas.microsoft.com/office/powerpoint/2010/main" val="136574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E0042AF-2EDE-277A-D9D2-AF11C3318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203" y="310953"/>
            <a:ext cx="6061364" cy="907042"/>
          </a:xfrm>
        </p:spPr>
        <p:txBody>
          <a:bodyPr/>
          <a:lstStyle/>
          <a:p>
            <a:r>
              <a:rPr lang="nb-NO" dirty="0">
                <a:solidFill>
                  <a:srgbClr val="002060"/>
                </a:solidFill>
              </a:rPr>
              <a:t>Perspektivmeldingen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B2B8C54-AD0E-2FBB-1D8D-C9346DC9B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203" y="1322565"/>
            <a:ext cx="6221361" cy="5224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700" i="1" dirty="0"/>
              <a:t>«</a:t>
            </a:r>
            <a:r>
              <a:rPr lang="nb-NO" sz="2700" i="1" dirty="0" err="1"/>
              <a:t>Fremskrivingene</a:t>
            </a:r>
            <a:r>
              <a:rPr lang="nb-NO" sz="2700" i="1" dirty="0"/>
              <a:t> av referanseforløpet illustrerer at offentlige finanser </a:t>
            </a:r>
            <a:r>
              <a:rPr lang="nb-NO" sz="2700" b="1" i="1" dirty="0"/>
              <a:t>nå er i en overgangsfase</a:t>
            </a:r>
            <a:r>
              <a:rPr lang="nb-NO" sz="2700" i="1" dirty="0"/>
              <a:t>, hvor inntektene som andel av økonomien først ventes å vokse noe mer de nærmeste årene for deretter å avta.</a:t>
            </a:r>
          </a:p>
          <a:p>
            <a:pPr marL="0" indent="0">
              <a:buNone/>
            </a:pPr>
            <a:r>
              <a:rPr lang="nb-NO" sz="2700" i="1" dirty="0"/>
              <a:t>Det har lenge vært kjent at aldringen i befolkningen vil medføre økte utgifter i årene fremover, et bilde som bekreftes i denne meldingen. Det langsiktige bildet peker derfor fortsatt mot at utgiftene til velferdsstaten stiger mer enn de samlede inntektene.» </a:t>
            </a:r>
          </a:p>
          <a:p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9203298F-3A6A-6645-AAEC-8818ED6D8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564" y="387077"/>
            <a:ext cx="5008418" cy="608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5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AE76E-94AC-4775-B1C8-389C797816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12004AF-0FA3-411D-4EB4-9910727C6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216" y="632225"/>
            <a:ext cx="9199695" cy="53265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b-NO" sz="4400" dirty="0">
                <a:solidFill>
                  <a:srgbClr val="002060"/>
                </a:solidFill>
                <a:latin typeface="Aptos Display" panose="020B0004020202020204" pitchFamily="34" charset="0"/>
              </a:rPr>
              <a:t>Desember 2024</a:t>
            </a:r>
          </a:p>
          <a:p>
            <a:pPr marL="0" indent="0">
              <a:buNone/>
            </a:pPr>
            <a:r>
              <a:rPr lang="nb-NO" sz="3000" dirty="0">
                <a:latin typeface="Aptos Display" panose="020B0004020202020204" pitchFamily="34" charset="0"/>
              </a:rPr>
              <a:t>Årsbudsjett 2025 og handlings- og økonomiplan 2025-2028</a:t>
            </a:r>
          </a:p>
          <a:p>
            <a:pPr marL="0" indent="0">
              <a:buNone/>
            </a:pPr>
            <a:r>
              <a:rPr lang="nb-NO" sz="3000" i="1" dirty="0"/>
              <a:t>«Visjonær satsing på kommunalt-frivillig samarbeid»</a:t>
            </a:r>
            <a:r>
              <a:rPr lang="nb-NO" sz="3000" dirty="0"/>
              <a:t> </a:t>
            </a:r>
          </a:p>
          <a:p>
            <a:pPr marL="0" indent="0">
              <a:buNone/>
            </a:pPr>
            <a:r>
              <a:rPr lang="nb-NO" sz="3000" i="1" dirty="0"/>
              <a:t>Kommunestyret vil utforske og fremme initiativ som ligger i grenseområdet mellom kommunale tjenester og frivilligheten, der kommunen, frivilligheten og andre sammen skaper verdifulle løsninger for innbyggerne. 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085A530-7AD2-1D6D-7F30-D1F2D8B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sp>
        <p:nvSpPr>
          <p:cNvPr id="5" name="Tittel 1">
            <a:extLst>
              <a:ext uri="{FF2B5EF4-FFF2-40B4-BE49-F238E27FC236}">
                <a16:creationId xmlns:a16="http://schemas.microsoft.com/office/drawing/2014/main" id="{8F4B5CCF-FF0D-BF91-53E1-EC7445E50BF7}"/>
              </a:ext>
            </a:extLst>
          </p:cNvPr>
          <p:cNvSpPr txBox="1">
            <a:spLocks/>
          </p:cNvSpPr>
          <p:nvPr/>
        </p:nvSpPr>
        <p:spPr>
          <a:xfrm>
            <a:off x="1283216" y="1598539"/>
            <a:ext cx="10291618" cy="72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endParaRPr lang="nb-NO" dirty="0">
              <a:highlight>
                <a:srgbClr val="00FFFF"/>
              </a:highlight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C31B4E-74FC-8665-63C1-8768AE310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578" y="6054492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20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0533AE-6764-301A-34F2-A3E72AEB2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4855"/>
          </a:xfrm>
        </p:spPr>
        <p:txBody>
          <a:bodyPr/>
          <a:lstStyle/>
          <a:p>
            <a:r>
              <a:rPr lang="nb-NO" dirty="0">
                <a:solidFill>
                  <a:srgbClr val="002060"/>
                </a:solidFill>
              </a:rPr>
              <a:t>Tiltak i grenselandet</a:t>
            </a:r>
            <a:endParaRPr lang="nb-NO" dirty="0">
              <a:solidFill>
                <a:srgbClr val="002060"/>
              </a:solidFill>
              <a:highlight>
                <a:srgbClr val="00FF00"/>
              </a:highlight>
            </a:endParaRPr>
          </a:p>
        </p:txBody>
      </p:sp>
      <p:grpSp>
        <p:nvGrpSpPr>
          <p:cNvPr id="3" name="Gruppe 2">
            <a:extLst>
              <a:ext uri="{FF2B5EF4-FFF2-40B4-BE49-F238E27FC236}">
                <a16:creationId xmlns:a16="http://schemas.microsoft.com/office/drawing/2014/main" id="{F9F6A814-3D4D-7EA8-42F2-9D916FB52E24}"/>
              </a:ext>
            </a:extLst>
          </p:cNvPr>
          <p:cNvGrpSpPr/>
          <p:nvPr/>
        </p:nvGrpSpPr>
        <p:grpSpPr>
          <a:xfrm>
            <a:off x="2000146" y="1531624"/>
            <a:ext cx="8034391" cy="4479532"/>
            <a:chOff x="2007108" y="1298448"/>
            <a:chExt cx="7548372" cy="3849624"/>
          </a:xfrm>
        </p:grpSpPr>
        <p:sp>
          <p:nvSpPr>
            <p:cNvPr id="4" name="Rektangel: avrundede hjørner 3">
              <a:extLst>
                <a:ext uri="{FF2B5EF4-FFF2-40B4-BE49-F238E27FC236}">
                  <a16:creationId xmlns:a16="http://schemas.microsoft.com/office/drawing/2014/main" id="{A6215945-F701-2813-BABE-1A6422BA6796}"/>
                </a:ext>
              </a:extLst>
            </p:cNvPr>
            <p:cNvSpPr/>
            <p:nvPr/>
          </p:nvSpPr>
          <p:spPr>
            <a:xfrm>
              <a:off x="2007108" y="1298448"/>
              <a:ext cx="7548372" cy="38496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dirty="0"/>
            </a:p>
          </p:txBody>
        </p:sp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7AF762F1-C5E3-217D-F578-65D674CA304D}"/>
                </a:ext>
              </a:extLst>
            </p:cNvPr>
            <p:cNvSpPr/>
            <p:nvPr/>
          </p:nvSpPr>
          <p:spPr>
            <a:xfrm>
              <a:off x="4553712" y="2834640"/>
              <a:ext cx="2514600" cy="1152144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dirty="0">
                  <a:solidFill>
                    <a:schemeClr val="tx1"/>
                  </a:solidFill>
                </a:rPr>
                <a:t>Lovpålagte offentlige velferdstjenester</a:t>
              </a:r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D2567668-795B-21A3-A0DD-BA063952254A}"/>
                </a:ext>
              </a:extLst>
            </p:cNvPr>
            <p:cNvSpPr/>
            <p:nvPr/>
          </p:nvSpPr>
          <p:spPr>
            <a:xfrm>
              <a:off x="3172968" y="1856232"/>
              <a:ext cx="5276088" cy="3108960"/>
            </a:xfrm>
            <a:prstGeom prst="ellipse">
              <a:avLst/>
            </a:prstGeom>
            <a:noFill/>
            <a:ln>
              <a:prstDash val="dash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" name="TekstSylinder 6">
              <a:extLst>
                <a:ext uri="{FF2B5EF4-FFF2-40B4-BE49-F238E27FC236}">
                  <a16:creationId xmlns:a16="http://schemas.microsoft.com/office/drawing/2014/main" id="{739FF8B9-CF63-8345-7DDD-32686557B3C8}"/>
                </a:ext>
              </a:extLst>
            </p:cNvPr>
            <p:cNvSpPr txBox="1"/>
            <p:nvPr/>
          </p:nvSpPr>
          <p:spPr>
            <a:xfrm>
              <a:off x="4878324" y="2081046"/>
              <a:ext cx="1865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dirty="0"/>
                <a:t>Velferdstjenester</a:t>
              </a:r>
            </a:p>
          </p:txBody>
        </p:sp>
        <p:sp>
          <p:nvSpPr>
            <p:cNvPr id="8" name="TekstSylinder 7">
              <a:extLst>
                <a:ext uri="{FF2B5EF4-FFF2-40B4-BE49-F238E27FC236}">
                  <a16:creationId xmlns:a16="http://schemas.microsoft.com/office/drawing/2014/main" id="{33D99F2E-A3EA-3740-13C4-A2054E9D0E48}"/>
                </a:ext>
              </a:extLst>
            </p:cNvPr>
            <p:cNvSpPr txBox="1"/>
            <p:nvPr/>
          </p:nvSpPr>
          <p:spPr>
            <a:xfrm>
              <a:off x="4972050" y="1368600"/>
              <a:ext cx="1677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dirty="0"/>
                <a:t>Sivilsamfunnet</a:t>
              </a:r>
            </a:p>
          </p:txBody>
        </p:sp>
        <p:sp>
          <p:nvSpPr>
            <p:cNvPr id="9" name="Rektangel: avrundede hjørner 8">
              <a:extLst>
                <a:ext uri="{FF2B5EF4-FFF2-40B4-BE49-F238E27FC236}">
                  <a16:creationId xmlns:a16="http://schemas.microsoft.com/office/drawing/2014/main" id="{64CD51E8-7F96-9FF1-EB9C-47F303E3966C}"/>
                </a:ext>
              </a:extLst>
            </p:cNvPr>
            <p:cNvSpPr/>
            <p:nvPr/>
          </p:nvSpPr>
          <p:spPr>
            <a:xfrm>
              <a:off x="4425696" y="2664476"/>
              <a:ext cx="2318004" cy="435172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dirty="0">
                  <a:solidFill>
                    <a:schemeClr val="tx1"/>
                  </a:solidFill>
                </a:rPr>
                <a:t>Grenselandet</a:t>
              </a:r>
            </a:p>
          </p:txBody>
        </p:sp>
      </p:grp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06EC1778-4857-E51D-FE4A-3179ECFD5B43}"/>
              </a:ext>
            </a:extLst>
          </p:cNvPr>
          <p:cNvSpPr txBox="1"/>
          <p:nvPr/>
        </p:nvSpPr>
        <p:spPr>
          <a:xfrm>
            <a:off x="948813" y="6313014"/>
            <a:ext cx="10294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b-NO" sz="1400" i="1" dirty="0"/>
              <a:t>Kilde: </a:t>
            </a:r>
            <a:r>
              <a:rPr lang="nb-NO" sz="1400" i="1" noProof="0" dirty="0">
                <a:solidFill>
                  <a:schemeClr val="tx1"/>
                </a:solidFill>
              </a:rPr>
              <a:t>Gard Ringen </a:t>
            </a:r>
            <a:r>
              <a:rPr lang="nb-NO" sz="1400" i="1" noProof="0" dirty="0" err="1">
                <a:solidFill>
                  <a:schemeClr val="tx1"/>
                </a:solidFill>
              </a:rPr>
              <a:t>Høibjerg</a:t>
            </a:r>
            <a:r>
              <a:rPr lang="nb-NO" sz="1400" i="1" dirty="0"/>
              <a:t>, Samskaping som del av frivilligsentralenes elastiske gener, 4. april 2025, «Velferdstjenesteleverandører»</a:t>
            </a:r>
          </a:p>
        </p:txBody>
      </p:sp>
    </p:spTree>
    <p:extLst>
      <p:ext uri="{BB962C8B-B14F-4D97-AF65-F5344CB8AC3E}">
        <p14:creationId xmlns:p14="http://schemas.microsoft.com/office/powerpoint/2010/main" val="1348862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80274-448F-498F-7A72-2FC7FA23C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Kobling: vinkel 35">
            <a:extLst>
              <a:ext uri="{FF2B5EF4-FFF2-40B4-BE49-F238E27FC236}">
                <a16:creationId xmlns:a16="http://schemas.microsoft.com/office/drawing/2014/main" id="{F21588DA-52DF-3E6E-CAAB-17BF54374E85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75679" y="4697739"/>
            <a:ext cx="1069851" cy="902040"/>
          </a:xfrm>
          <a:prstGeom prst="bentConnector3">
            <a:avLst>
              <a:gd name="adj1" fmla="val -12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Kobling: vinkel 51">
            <a:extLst>
              <a:ext uri="{FF2B5EF4-FFF2-40B4-BE49-F238E27FC236}">
                <a16:creationId xmlns:a16="http://schemas.microsoft.com/office/drawing/2014/main" id="{D17F795D-C195-C8B9-A33B-B77696467B00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202730" y="4697739"/>
            <a:ext cx="1069851" cy="902040"/>
          </a:xfrm>
          <a:prstGeom prst="bentConnector3">
            <a:avLst>
              <a:gd name="adj1" fmla="val -12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tel 1">
            <a:extLst>
              <a:ext uri="{FF2B5EF4-FFF2-40B4-BE49-F238E27FC236}">
                <a16:creationId xmlns:a16="http://schemas.microsoft.com/office/drawing/2014/main" id="{EEFC40E0-12DD-B859-7EFF-F79D52EEC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08" y="265509"/>
            <a:ext cx="11123039" cy="1053912"/>
          </a:xfrm>
        </p:spPr>
        <p:txBody>
          <a:bodyPr>
            <a:normAutofit/>
          </a:bodyPr>
          <a:lstStyle/>
          <a:p>
            <a:pPr algn="ctr"/>
            <a:r>
              <a:rPr lang="nb-NO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Organisering av kommunalt-frivillig samarbeid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16DF0D94-8004-071D-E0A2-CC0658036FE0}"/>
              </a:ext>
            </a:extLst>
          </p:cNvPr>
          <p:cNvSpPr/>
          <p:nvPr/>
        </p:nvSpPr>
        <p:spPr>
          <a:xfrm>
            <a:off x="3875679" y="2706822"/>
            <a:ext cx="2394154" cy="84478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/>
              <a:t>Strategigruppe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974D9B4-1669-56C1-7256-E302BDB2CB5F}"/>
              </a:ext>
            </a:extLst>
          </p:cNvPr>
          <p:cNvSpPr/>
          <p:nvPr/>
        </p:nvSpPr>
        <p:spPr>
          <a:xfrm>
            <a:off x="3875679" y="3960043"/>
            <a:ext cx="2394154" cy="844786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/>
              <a:t>Arbeidsgruppe</a:t>
            </a:r>
          </a:p>
        </p:txBody>
      </p:sp>
      <p:cxnSp>
        <p:nvCxnSpPr>
          <p:cNvPr id="12" name="Rett linje 11">
            <a:extLst>
              <a:ext uri="{FF2B5EF4-FFF2-40B4-BE49-F238E27FC236}">
                <a16:creationId xmlns:a16="http://schemas.microsoft.com/office/drawing/2014/main" id="{CAE2733E-3A5F-CE0E-2740-0EAB936722FA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5072756" y="3551608"/>
            <a:ext cx="0" cy="4084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Rektangel 2">
            <a:extLst>
              <a:ext uri="{FF2B5EF4-FFF2-40B4-BE49-F238E27FC236}">
                <a16:creationId xmlns:a16="http://schemas.microsoft.com/office/drawing/2014/main" id="{DC205D99-EBC0-4AEF-A78E-D4C541831850}"/>
              </a:ext>
            </a:extLst>
          </p:cNvPr>
          <p:cNvSpPr/>
          <p:nvPr/>
        </p:nvSpPr>
        <p:spPr>
          <a:xfrm>
            <a:off x="3875679" y="1453601"/>
            <a:ext cx="2394154" cy="8447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>
                <a:solidFill>
                  <a:schemeClr val="bg1"/>
                </a:solidFill>
              </a:rPr>
              <a:t>Oppdragsgiver (kommunestyret</a:t>
            </a:r>
            <a:r>
              <a:rPr lang="nb-NO" sz="2000" dirty="0"/>
              <a:t>)</a:t>
            </a:r>
          </a:p>
        </p:txBody>
      </p:sp>
      <p:cxnSp>
        <p:nvCxnSpPr>
          <p:cNvPr id="5" name="Rett linje 4">
            <a:extLst>
              <a:ext uri="{FF2B5EF4-FFF2-40B4-BE49-F238E27FC236}">
                <a16:creationId xmlns:a16="http://schemas.microsoft.com/office/drawing/2014/main" id="{57BE21BC-2B5F-F1CC-F691-B9DA78C5CE96}"/>
              </a:ext>
            </a:extLst>
          </p:cNvPr>
          <p:cNvCxnSpPr>
            <a:cxnSpLocks/>
            <a:stCxn id="3" idx="2"/>
            <a:endCxn id="7" idx="0"/>
          </p:cNvCxnSpPr>
          <p:nvPr/>
        </p:nvCxnSpPr>
        <p:spPr>
          <a:xfrm>
            <a:off x="5072756" y="2298387"/>
            <a:ext cx="0" cy="4084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Rektangel 36">
            <a:extLst>
              <a:ext uri="{FF2B5EF4-FFF2-40B4-BE49-F238E27FC236}">
                <a16:creationId xmlns:a16="http://schemas.microsoft.com/office/drawing/2014/main" id="{D4525895-1039-3DB4-D07E-D145839F75F9}"/>
              </a:ext>
            </a:extLst>
          </p:cNvPr>
          <p:cNvSpPr/>
          <p:nvPr/>
        </p:nvSpPr>
        <p:spPr>
          <a:xfrm>
            <a:off x="8588086" y="3974505"/>
            <a:ext cx="2394154" cy="844786"/>
          </a:xfrm>
          <a:prstGeom prst="rect">
            <a:avLst/>
          </a:prstGeom>
          <a:solidFill>
            <a:srgbClr val="CC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/>
              <a:t>Sammen for Indre Østfold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7886AAA6-D99B-9E9E-F14D-D15AE8A803DC}"/>
              </a:ext>
            </a:extLst>
          </p:cNvPr>
          <p:cNvSpPr/>
          <p:nvPr/>
        </p:nvSpPr>
        <p:spPr>
          <a:xfrm>
            <a:off x="7391009" y="2706822"/>
            <a:ext cx="2394154" cy="8447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000" dirty="0">
                <a:solidFill>
                  <a:schemeClr val="bg1"/>
                </a:solidFill>
              </a:rPr>
              <a:t>Storsamlinger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46EB00B3-7A16-D350-38FC-F3B8484DE49F}"/>
              </a:ext>
            </a:extLst>
          </p:cNvPr>
          <p:cNvSpPr txBox="1"/>
          <p:nvPr/>
        </p:nvSpPr>
        <p:spPr>
          <a:xfrm>
            <a:off x="6481181" y="5227222"/>
            <a:ext cx="1819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/>
              <a:t>Tiltak som etableres/er etablert utenfor kommune-organisasjonen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269AB4AF-78B2-4209-2336-739F9A40C075}"/>
              </a:ext>
            </a:extLst>
          </p:cNvPr>
          <p:cNvSpPr txBox="1"/>
          <p:nvPr/>
        </p:nvSpPr>
        <p:spPr>
          <a:xfrm>
            <a:off x="1949566" y="5227222"/>
            <a:ext cx="1819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/>
              <a:t>Tiltak som etableres/er etablert innenfor kommune-organisasjonen</a:t>
            </a:r>
          </a:p>
        </p:txBody>
      </p:sp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706A57F3-CB99-4CA2-B74B-98CECF77A17C}"/>
              </a:ext>
            </a:extLst>
          </p:cNvPr>
          <p:cNvCxnSpPr>
            <a:stCxn id="38" idx="1"/>
            <a:endCxn id="8" idx="3"/>
          </p:cNvCxnSpPr>
          <p:nvPr/>
        </p:nvCxnSpPr>
        <p:spPr>
          <a:xfrm flipH="1">
            <a:off x="6269833" y="3129215"/>
            <a:ext cx="1121176" cy="1253221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4BB03F4B-5D78-D9E8-083A-B02CE8104FA6}"/>
              </a:ext>
            </a:extLst>
          </p:cNvPr>
          <p:cNvCxnSpPr>
            <a:cxnSpLocks/>
            <a:stCxn id="38" idx="1"/>
            <a:endCxn id="7" idx="3"/>
          </p:cNvCxnSpPr>
          <p:nvPr/>
        </p:nvCxnSpPr>
        <p:spPr>
          <a:xfrm flipH="1">
            <a:off x="6269833" y="3129215"/>
            <a:ext cx="1121176" cy="0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5FAAEF84-B174-62D9-4A0E-8DBD5CE0AE27}"/>
              </a:ext>
            </a:extLst>
          </p:cNvPr>
          <p:cNvCxnSpPr>
            <a:cxnSpLocks/>
            <a:stCxn id="37" idx="1"/>
            <a:endCxn id="8" idx="3"/>
          </p:cNvCxnSpPr>
          <p:nvPr/>
        </p:nvCxnSpPr>
        <p:spPr>
          <a:xfrm flipH="1" flipV="1">
            <a:off x="6269833" y="4382436"/>
            <a:ext cx="2318253" cy="14462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Rett pilkobling 10">
            <a:extLst>
              <a:ext uri="{FF2B5EF4-FFF2-40B4-BE49-F238E27FC236}">
                <a16:creationId xmlns:a16="http://schemas.microsoft.com/office/drawing/2014/main" id="{18FB643D-BB4B-4E13-0286-10356AD2AC74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072756" y="4804829"/>
            <a:ext cx="0" cy="12616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7DFCE528-EEE6-92CF-3949-6D0B543C9C4C}"/>
              </a:ext>
            </a:extLst>
          </p:cNvPr>
          <p:cNvSpPr txBox="1"/>
          <p:nvPr/>
        </p:nvSpPr>
        <p:spPr>
          <a:xfrm>
            <a:off x="3930288" y="6205506"/>
            <a:ext cx="218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400"/>
              <a:t>Tiltak med felles eierskap</a:t>
            </a:r>
          </a:p>
        </p:txBody>
      </p:sp>
      <p:sp>
        <p:nvSpPr>
          <p:cNvPr id="4" name="Snakkeboble: oval 3">
            <a:extLst>
              <a:ext uri="{FF2B5EF4-FFF2-40B4-BE49-F238E27FC236}">
                <a16:creationId xmlns:a16="http://schemas.microsoft.com/office/drawing/2014/main" id="{1293D2A9-0A84-2EC0-62F9-D93350FA5E79}"/>
              </a:ext>
            </a:extLst>
          </p:cNvPr>
          <p:cNvSpPr/>
          <p:nvPr/>
        </p:nvSpPr>
        <p:spPr>
          <a:xfrm>
            <a:off x="875146" y="2097221"/>
            <a:ext cx="1984248" cy="1454387"/>
          </a:xfrm>
          <a:prstGeom prst="wedgeEllipseCallout">
            <a:avLst>
              <a:gd name="adj1" fmla="val 63498"/>
              <a:gd name="adj2" fmla="val 36094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bg1"/>
                </a:solidFill>
              </a:rPr>
              <a:t>Utforske og stimulere nye initiativ</a:t>
            </a:r>
          </a:p>
        </p:txBody>
      </p:sp>
      <p:sp>
        <p:nvSpPr>
          <p:cNvPr id="9" name="Snakkeboble: oval 8">
            <a:extLst>
              <a:ext uri="{FF2B5EF4-FFF2-40B4-BE49-F238E27FC236}">
                <a16:creationId xmlns:a16="http://schemas.microsoft.com/office/drawing/2014/main" id="{FB88E419-D405-38F1-F2E2-A559065E603C}"/>
              </a:ext>
            </a:extLst>
          </p:cNvPr>
          <p:cNvSpPr/>
          <p:nvPr/>
        </p:nvSpPr>
        <p:spPr>
          <a:xfrm>
            <a:off x="875146" y="3411119"/>
            <a:ext cx="1984248" cy="1454387"/>
          </a:xfrm>
          <a:prstGeom prst="wedgeEllipseCallout">
            <a:avLst>
              <a:gd name="adj1" fmla="val 65342"/>
              <a:gd name="adj2" fmla="val -18605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>
                <a:solidFill>
                  <a:schemeClr val="bg1"/>
                </a:solidFill>
              </a:rPr>
              <a:t>Understøtte etablerte tiltak </a:t>
            </a: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9570B404-E8A7-21E5-A0C4-4CE2AA0C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0C363E96-D0A6-6DE9-E45F-F529EC898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533" y="6066503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410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5CF02-55EE-EAB1-37BD-5197F30AE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22B1C9F-8BC0-6C03-3EDB-DDBDF77A2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216" y="632225"/>
            <a:ext cx="9199695" cy="53265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b-NO" sz="4400" dirty="0">
                <a:solidFill>
                  <a:srgbClr val="002060"/>
                </a:solidFill>
              </a:rPr>
              <a:t>November 2025</a:t>
            </a:r>
          </a:p>
          <a:p>
            <a:pPr marL="0" indent="0">
              <a:buNone/>
            </a:pPr>
            <a:r>
              <a:rPr lang="nb-NO" sz="3000" dirty="0"/>
              <a:t>Kommunestyret vedtar modell for samarbeid og kriterier for de konsepter og samarbeidstiltak som skal prioriteres: </a:t>
            </a:r>
          </a:p>
          <a:p>
            <a:pPr marL="971550" lvl="1" indent="-514350">
              <a:buAutoNum type="alphaLcPeriod"/>
            </a:pPr>
            <a:r>
              <a:rPr lang="nb-NO" sz="3000" dirty="0"/>
              <a:t>Gi merverdi for innbyggerne/samfunnet </a:t>
            </a:r>
          </a:p>
          <a:p>
            <a:pPr marL="971550" lvl="1" indent="-514350">
              <a:buAutoNum type="alphaLcPeriod"/>
            </a:pPr>
            <a:r>
              <a:rPr lang="nb-NO" sz="3000" dirty="0"/>
              <a:t>Føre til ny eller bedre løsning/oppgavefordeling</a:t>
            </a:r>
          </a:p>
          <a:p>
            <a:pPr marL="971550" lvl="1" indent="-514350">
              <a:buAutoNum type="alphaLcPeriod"/>
            </a:pPr>
            <a:r>
              <a:rPr lang="nb-NO" sz="3000" dirty="0"/>
              <a:t>Innebære utstrakt grad av samhandling</a:t>
            </a:r>
          </a:p>
          <a:p>
            <a:pPr marL="971550" lvl="1" indent="-514350">
              <a:buAutoNum type="alphaLcPeriod"/>
            </a:pPr>
            <a:r>
              <a:rPr lang="nb-NO" sz="3000" dirty="0"/>
              <a:t>Medføre ressursinnsats fra frivillige og/eller andre aktører</a:t>
            </a:r>
          </a:p>
          <a:p>
            <a:pPr marL="971550" lvl="1" indent="-514350">
              <a:buAutoNum type="alphaLcPeriod"/>
            </a:pPr>
            <a:r>
              <a:rPr lang="nb-NO" sz="3000" dirty="0"/>
              <a:t>Være i grenseområdet mellom offentlig tjenesteapparat og sivilsamfunn</a:t>
            </a:r>
            <a:endParaRPr lang="nb-NO" sz="3000" i="1" dirty="0">
              <a:solidFill>
                <a:srgbClr val="FF0000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AA80B524-899F-6AEF-6254-9459E3264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sp>
        <p:nvSpPr>
          <p:cNvPr id="5" name="Tittel 1">
            <a:extLst>
              <a:ext uri="{FF2B5EF4-FFF2-40B4-BE49-F238E27FC236}">
                <a16:creationId xmlns:a16="http://schemas.microsoft.com/office/drawing/2014/main" id="{0941F165-8A6C-D8B4-C557-9F2B209CF8B8}"/>
              </a:ext>
            </a:extLst>
          </p:cNvPr>
          <p:cNvSpPr txBox="1">
            <a:spLocks/>
          </p:cNvSpPr>
          <p:nvPr/>
        </p:nvSpPr>
        <p:spPr>
          <a:xfrm>
            <a:off x="1283216" y="1598539"/>
            <a:ext cx="10291618" cy="72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endParaRPr lang="nb-NO" dirty="0">
              <a:highlight>
                <a:srgbClr val="00FFFF"/>
              </a:highlight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BB13DC-214D-74B4-134D-119E00F9F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533" y="6066503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96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85256-6C88-D202-B9AA-D1E1A3A4F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28EEA64-6153-1899-DC12-6B654FA99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753" y="1088139"/>
            <a:ext cx="9199695" cy="5473077"/>
          </a:xfrm>
        </p:spPr>
        <p:txBody>
          <a:bodyPr>
            <a:noAutofit/>
          </a:bodyPr>
          <a:lstStyle/>
          <a:p>
            <a:r>
              <a:rPr lang="nb-NO" dirty="0"/>
              <a:t>Alle vi som bor i kommunen er kommunen.</a:t>
            </a:r>
          </a:p>
          <a:p>
            <a:r>
              <a:rPr lang="nb-NO" dirty="0"/>
              <a:t>Kommuneorganisasjonen og hele sivilsamfunnet må gå sammen om å bygge framtidens velferdssamfunn.</a:t>
            </a:r>
          </a:p>
          <a:p>
            <a:r>
              <a:rPr lang="nb-NO" dirty="0"/>
              <a:t>Nærpersoner og pårørende er i dag vesentlige bidragsytere i omsorgen.</a:t>
            </a:r>
          </a:p>
          <a:p>
            <a:r>
              <a:rPr lang="nb-NO" dirty="0"/>
              <a:t>Alle som vil, kan bidra. Det å bidra gir noe tilbake til den som er med.</a:t>
            </a:r>
          </a:p>
          <a:p>
            <a:r>
              <a:rPr lang="nb-NO" dirty="0"/>
              <a:t>Vi ønsker et aktivt samarbeid og med frivillige lag og foreninger for å løse lokale utfordringer effektivt.</a:t>
            </a:r>
          </a:p>
          <a:p>
            <a:r>
              <a:rPr lang="nb-NO" dirty="0"/>
              <a:t>Frivilligsentralene i kommunen er viktige kontaktpunkt for innbyggerne, og bindeledd mellom kommuneorganisasjonen og sivilsamfunnet.</a:t>
            </a:r>
            <a:endParaRPr lang="nb-NO" sz="2800" i="1" dirty="0">
              <a:solidFill>
                <a:srgbClr val="FF0000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44D29A5-C5B6-B651-0E0E-DE0CEA917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sp>
        <p:nvSpPr>
          <p:cNvPr id="5" name="Tittel 1">
            <a:extLst>
              <a:ext uri="{FF2B5EF4-FFF2-40B4-BE49-F238E27FC236}">
                <a16:creationId xmlns:a16="http://schemas.microsoft.com/office/drawing/2014/main" id="{C824F6C4-E78D-4544-3DB1-1D686BE6E897}"/>
              </a:ext>
            </a:extLst>
          </p:cNvPr>
          <p:cNvSpPr txBox="1">
            <a:spLocks/>
          </p:cNvSpPr>
          <p:nvPr/>
        </p:nvSpPr>
        <p:spPr>
          <a:xfrm>
            <a:off x="1283216" y="1598539"/>
            <a:ext cx="10291618" cy="72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endParaRPr lang="nb-NO" dirty="0">
              <a:highlight>
                <a:srgbClr val="00FFFF"/>
              </a:highlight>
            </a:endParaRP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79837CEC-94FE-3C46-79B4-BC36CABBE497}"/>
              </a:ext>
            </a:extLst>
          </p:cNvPr>
          <p:cNvSpPr txBox="1"/>
          <p:nvPr/>
        </p:nvSpPr>
        <p:spPr>
          <a:xfrm>
            <a:off x="1063853" y="296784"/>
            <a:ext cx="10802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nb-NO" sz="3600" dirty="0">
                <a:solidFill>
                  <a:srgbClr val="002060"/>
                </a:solidFill>
              </a:rPr>
              <a:t>«Framtidas velferdssamfunn er et felleskapsprosjekt!»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A2F991BF-1C8C-B991-546B-5739CD042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533" y="6066503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9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290E1-7F59-3B92-8CDC-3C59905B9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092A557-C15D-9383-3ADA-4B688FA69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873" y="597982"/>
            <a:ext cx="10291618" cy="1325563"/>
          </a:xfrm>
        </p:spPr>
        <p:txBody>
          <a:bodyPr>
            <a:normAutofit/>
          </a:bodyPr>
          <a:lstStyle/>
          <a:p>
            <a:r>
              <a:rPr lang="nb-NO" sz="4000" dirty="0">
                <a:latin typeface="Aptos Display" panose="020B0004020202020204" pitchFamily="34" charset="0"/>
              </a:rPr>
              <a:t>Satsingsområder HØP 2026 – 2029</a:t>
            </a:r>
            <a:endParaRPr lang="nb-NO" sz="4000" dirty="0">
              <a:highlight>
                <a:srgbClr val="00FFFF"/>
              </a:highlight>
              <a:latin typeface="Aptos Display" panose="020B0004020202020204" pitchFamily="34" charset="0"/>
            </a:endParaRP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2FD75F2-E79C-153E-FE1D-9497CEB58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216" y="1958775"/>
            <a:ext cx="9199695" cy="4187952"/>
          </a:xfrm>
        </p:spPr>
        <p:txBody>
          <a:bodyPr>
            <a:normAutofit/>
          </a:bodyPr>
          <a:lstStyle/>
          <a:p>
            <a:pPr marL="971550" lvl="1" indent="-514350">
              <a:lnSpc>
                <a:spcPct val="107000"/>
              </a:lnSpc>
              <a:buFont typeface="+mj-lt"/>
              <a:buAutoNum type="arabicPeriod"/>
            </a:pP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Kommunikasjons- og informasjonsarbeid</a:t>
            </a:r>
          </a:p>
          <a:p>
            <a:pPr marL="971550" lvl="1" indent="-514350">
              <a:lnSpc>
                <a:spcPct val="107000"/>
              </a:lnSpc>
              <a:buFont typeface="+mj-lt"/>
              <a:buAutoNum type="arabicPeriod"/>
            </a:pP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Rekrutteringsarbeid</a:t>
            </a:r>
          </a:p>
          <a:p>
            <a:pPr marL="971550" lvl="1" indent="-514350">
              <a:lnSpc>
                <a:spcPct val="107000"/>
              </a:lnSpc>
              <a:buFont typeface="+mj-lt"/>
              <a:buAutoNum type="arabicPeriod"/>
            </a:pP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Beredskapsarbeid</a:t>
            </a:r>
          </a:p>
          <a:p>
            <a:pPr marL="971550" lvl="1" indent="-514350">
              <a:lnSpc>
                <a:spcPct val="107000"/>
              </a:lnSpc>
              <a:buFont typeface="+mj-lt"/>
              <a:buAutoNum type="arabicPeriod"/>
            </a:pP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Ungdomsklubb (</a:t>
            </a:r>
            <a:r>
              <a:rPr lang="nb-NO" sz="2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Re:læx</a:t>
            </a: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971550" lvl="1" indent="-5143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Fra en-til-en til bistand i grupper</a:t>
            </a:r>
          </a:p>
          <a:p>
            <a:pPr marL="971550" lvl="1" indent="-5143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b-NO" sz="2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ABC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71EFB9EC-3637-0520-D18F-F225E73B4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2" y="5958820"/>
            <a:ext cx="885414" cy="602396"/>
          </a:xfrm>
          <a:prstGeom prst="rect">
            <a:avLst/>
          </a:prstGeom>
        </p:spPr>
      </p:pic>
      <p:sp>
        <p:nvSpPr>
          <p:cNvPr id="5" name="Tittel 1">
            <a:extLst>
              <a:ext uri="{FF2B5EF4-FFF2-40B4-BE49-F238E27FC236}">
                <a16:creationId xmlns:a16="http://schemas.microsoft.com/office/drawing/2014/main" id="{CBB0D6A2-6DB6-EA8F-8C83-2473901541EF}"/>
              </a:ext>
            </a:extLst>
          </p:cNvPr>
          <p:cNvSpPr txBox="1">
            <a:spLocks/>
          </p:cNvSpPr>
          <p:nvPr/>
        </p:nvSpPr>
        <p:spPr>
          <a:xfrm>
            <a:off x="1283216" y="1598539"/>
            <a:ext cx="10291618" cy="72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none" baseline="0">
                <a:solidFill>
                  <a:schemeClr val="tx1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defRPr>
            </a:lvl1pPr>
          </a:lstStyle>
          <a:p>
            <a:endParaRPr lang="nb-NO" dirty="0">
              <a:highlight>
                <a:srgbClr val="00FFFF"/>
              </a:highlight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120C34F-25F8-1551-A633-BEAB9D18EAAA}"/>
              </a:ext>
            </a:extLst>
          </p:cNvPr>
          <p:cNvSpPr/>
          <p:nvPr/>
        </p:nvSpPr>
        <p:spPr>
          <a:xfrm>
            <a:off x="924791" y="4576058"/>
            <a:ext cx="3169227" cy="7204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6BE72FE1-4A44-8446-20C1-623B2117C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533" y="6066503"/>
            <a:ext cx="1515414" cy="5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227597"/>
      </p:ext>
    </p:extLst>
  </p:cSld>
  <p:clrMapOvr>
    <a:masterClrMapping/>
  </p:clrMapOvr>
</p:sld>
</file>

<file path=ppt/theme/theme1.xml><?xml version="1.0" encoding="utf-8"?>
<a:theme xmlns:a="http://schemas.openxmlformats.org/drawingml/2006/main" name="1_Egendefinert utform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1" id="{DAFEA273-AFCF-4C91-BE39-C6BC908F0799}" vid="{9AE7DB90-3145-4AF3-B0C7-B2D636E3EDF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1EE8A00-B8A9-4D98-91BF-A6C6919C31B4}">
  <we:reference id="wa104381335" version="1.0.0.1" store="en-US" storeType="OMEX"/>
  <we:alternateReferences>
    <we:reference id="wa104381335" version="1.0.0.1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F4E2E05CB09045A88001D9812145FE" ma:contentTypeVersion="3" ma:contentTypeDescription="Create a new document." ma:contentTypeScope="" ma:versionID="9307fba17345a0a0d6f19bea725064d0">
  <xsd:schema xmlns:xsd="http://www.w3.org/2001/XMLSchema" xmlns:xs="http://www.w3.org/2001/XMLSchema" xmlns:p="http://schemas.microsoft.com/office/2006/metadata/properties" xmlns:ns2="645be47d-b80c-4e7c-93e9-92913072afff" targetNamespace="http://schemas.microsoft.com/office/2006/metadata/properties" ma:root="true" ma:fieldsID="5c3538895129b33420d08b9200c4aefb" ns2:_="">
    <xsd:import namespace="645be47d-b80c-4e7c-93e9-92913072af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5be47d-b80c-4e7c-93e9-92913072af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EDA390-69A4-454C-8CB7-BFD8FEDC5FAA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645be47d-b80c-4e7c-93e9-92913072afff"/>
  </ds:schemaRefs>
</ds:datastoreItem>
</file>

<file path=customXml/itemProps2.xml><?xml version="1.0" encoding="utf-8"?>
<ds:datastoreItem xmlns:ds="http://schemas.openxmlformats.org/officeDocument/2006/customXml" ds:itemID="{D3A7588E-1C68-471A-92B2-CC3720E9D8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5EA57C-3E83-47E6-A9C9-A0E66236D7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5be47d-b80c-4e7c-93e9-92913072af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532</Words>
  <Application>Microsoft Office PowerPoint</Application>
  <PresentationFormat>Widescreen</PresentationFormat>
  <Paragraphs>59</Paragraphs>
  <Slides>11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11</vt:i4>
      </vt:variant>
    </vt:vector>
  </HeadingPairs>
  <TitlesOfParts>
    <vt:vector size="19" baseType="lpstr">
      <vt:lpstr>Yu Gothic Medium</vt:lpstr>
      <vt:lpstr>Algerian</vt:lpstr>
      <vt:lpstr>Aptos</vt:lpstr>
      <vt:lpstr>Aptos Display</vt:lpstr>
      <vt:lpstr>Arial</vt:lpstr>
      <vt:lpstr>Calibri</vt:lpstr>
      <vt:lpstr>1_Egendefinert utforming</vt:lpstr>
      <vt:lpstr>Office-tema</vt:lpstr>
      <vt:lpstr>Kommunalt-frivillig samarbeid og ABC</vt:lpstr>
      <vt:lpstr>Kommuneplanen – fram mot 2032</vt:lpstr>
      <vt:lpstr>Perspektivmeldingen</vt:lpstr>
      <vt:lpstr>PowerPoint-presentasjon</vt:lpstr>
      <vt:lpstr>Tiltak i grenselandet</vt:lpstr>
      <vt:lpstr>Organisering av kommunalt-frivillig samarbeid</vt:lpstr>
      <vt:lpstr>PowerPoint-presentasjon</vt:lpstr>
      <vt:lpstr>PowerPoint-presentasjon</vt:lpstr>
      <vt:lpstr>Satsingsområder HØP 2026 – 2029</vt:lpstr>
      <vt:lpstr>Kommuneplanen - samfunnsdelen</vt:lpstr>
      <vt:lpstr>PowerPoint-presentasjon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VELKOMMEN TIL MØTE</dc:title>
  <dc:creator>Astrid E Stranda Hoff</dc:creator>
  <cp:lastModifiedBy>Åsmund Kobbevik</cp:lastModifiedBy>
  <cp:revision>4</cp:revision>
  <dcterms:created xsi:type="dcterms:W3CDTF">2022-01-20T11:10:41Z</dcterms:created>
  <dcterms:modified xsi:type="dcterms:W3CDTF">2026-01-19T17:46:46Z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0x010100E5F4E2E05CB09045A88001D9812145FE</vt:lpwstr>
  </property>
  <property fmtid="{D5CDD505-2E9C-101B-9397-08002B2CF9AE}" pid="3" name="ComplianceAssetId">
    <vt:lpwstr/>
  </property>
</Properties>
</file>